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257" r:id="rId5"/>
    <p:sldId id="280" r:id="rId6"/>
    <p:sldId id="354" r:id="rId7"/>
    <p:sldId id="262" r:id="rId8"/>
    <p:sldId id="356" r:id="rId9"/>
    <p:sldId id="261" r:id="rId10"/>
    <p:sldId id="355" r:id="rId11"/>
    <p:sldId id="312" r:id="rId12"/>
    <p:sldId id="311" r:id="rId13"/>
    <p:sldId id="328" r:id="rId14"/>
    <p:sldId id="302" r:id="rId15"/>
    <p:sldId id="326" r:id="rId16"/>
    <p:sldId id="320" r:id="rId17"/>
    <p:sldId id="322" r:id="rId18"/>
    <p:sldId id="323" r:id="rId19"/>
    <p:sldId id="324" r:id="rId20"/>
    <p:sldId id="321" r:id="rId21"/>
    <p:sldId id="291" r:id="rId22"/>
    <p:sldId id="330" r:id="rId23"/>
    <p:sldId id="294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290" r:id="rId37"/>
    <p:sldId id="299" r:id="rId38"/>
    <p:sldId id="351" r:id="rId39"/>
    <p:sldId id="346" r:id="rId40"/>
    <p:sldId id="347" r:id="rId41"/>
    <p:sldId id="348" r:id="rId42"/>
    <p:sldId id="349" r:id="rId43"/>
    <p:sldId id="352" r:id="rId44"/>
    <p:sldId id="345" r:id="rId45"/>
    <p:sldId id="292" r:id="rId46"/>
    <p:sldId id="350" r:id="rId47"/>
    <p:sldId id="293" r:id="rId48"/>
    <p:sldId id="329" r:id="rId49"/>
    <p:sldId id="29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EAB"/>
    <a:srgbClr val="198569"/>
    <a:srgbClr val="FF3300"/>
    <a:srgbClr val="FFFF66"/>
    <a:srgbClr val="66FF66"/>
    <a:srgbClr val="CCFF33"/>
    <a:srgbClr val="FF0000"/>
    <a:srgbClr val="277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C1E07D-1568-4912-9B0E-DAF675DC96D4}" v="226" dt="2021-02-19T15:19:31.528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1" autoAdjust="0"/>
    <p:restoredTop sz="94660"/>
  </p:normalViewPr>
  <p:slideViewPr>
    <p:cSldViewPr snapToGrid="0">
      <p:cViewPr varScale="1">
        <p:scale>
          <a:sx n="50" d="100"/>
          <a:sy n="50" d="100"/>
        </p:scale>
        <p:origin x="36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oemaker, Katie" userId="ca3f2844-93c2-458a-99c6-f72f5064db8d" providerId="ADAL" clId="{92C1E07D-1568-4912-9B0E-DAF675DC96D4}"/>
    <pc:docChg chg="undo redo custSel addSld delSld modSld sldOrd">
      <pc:chgData name="Shoemaker, Katie" userId="ca3f2844-93c2-458a-99c6-f72f5064db8d" providerId="ADAL" clId="{92C1E07D-1568-4912-9B0E-DAF675DC96D4}" dt="2021-02-19T15:25:10.661" v="5410" actId="20577"/>
      <pc:docMkLst>
        <pc:docMk/>
      </pc:docMkLst>
      <pc:sldChg chg="add">
        <pc:chgData name="Shoemaker, Katie" userId="ca3f2844-93c2-458a-99c6-f72f5064db8d" providerId="ADAL" clId="{92C1E07D-1568-4912-9B0E-DAF675DC96D4}" dt="2021-02-19T05:17:10.119" v="4492"/>
        <pc:sldMkLst>
          <pc:docMk/>
          <pc:sldMk cId="2187896714" sldId="257"/>
        </pc:sldMkLst>
      </pc:sldChg>
      <pc:sldChg chg="addSp delSp modSp mod">
        <pc:chgData name="Shoemaker, Katie" userId="ca3f2844-93c2-458a-99c6-f72f5064db8d" providerId="ADAL" clId="{92C1E07D-1568-4912-9B0E-DAF675DC96D4}" dt="2021-02-19T15:05:44.754" v="5189" actId="1076"/>
        <pc:sldMkLst>
          <pc:docMk/>
          <pc:sldMk cId="2568379717" sldId="261"/>
        </pc:sldMkLst>
        <pc:spChg chg="mod">
          <ac:chgData name="Shoemaker, Katie" userId="ca3f2844-93c2-458a-99c6-f72f5064db8d" providerId="ADAL" clId="{92C1E07D-1568-4912-9B0E-DAF675DC96D4}" dt="2021-02-19T15:05:40.963" v="5188"/>
          <ac:spMkLst>
            <pc:docMk/>
            <pc:sldMk cId="2568379717" sldId="261"/>
            <ac:spMk id="4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5:44.754" v="5189" actId="1076"/>
          <ac:spMkLst>
            <pc:docMk/>
            <pc:sldMk cId="2568379717" sldId="261"/>
            <ac:spMk id="7" creationId="{85C95472-84B9-4951-8CAF-7161C9D03DE9}"/>
          </ac:spMkLst>
        </pc:spChg>
        <pc:spChg chg="del">
          <ac:chgData name="Shoemaker, Katie" userId="ca3f2844-93c2-458a-99c6-f72f5064db8d" providerId="ADAL" clId="{92C1E07D-1568-4912-9B0E-DAF675DC96D4}" dt="2021-02-18T20:04:23.221" v="65" actId="478"/>
          <ac:spMkLst>
            <pc:docMk/>
            <pc:sldMk cId="2568379717" sldId="261"/>
            <ac:spMk id="8" creationId="{00000000-0000-0000-0000-000000000000}"/>
          </ac:spMkLst>
        </pc:spChg>
        <pc:spChg chg="del">
          <ac:chgData name="Shoemaker, Katie" userId="ca3f2844-93c2-458a-99c6-f72f5064db8d" providerId="ADAL" clId="{92C1E07D-1568-4912-9B0E-DAF675DC96D4}" dt="2021-02-18T20:04:20.815" v="63" actId="478"/>
          <ac:spMkLst>
            <pc:docMk/>
            <pc:sldMk cId="2568379717" sldId="261"/>
            <ac:spMk id="9" creationId="{00000000-0000-0000-0000-000000000000}"/>
          </ac:spMkLst>
        </pc:spChg>
        <pc:spChg chg="del">
          <ac:chgData name="Shoemaker, Katie" userId="ca3f2844-93c2-458a-99c6-f72f5064db8d" providerId="ADAL" clId="{92C1E07D-1568-4912-9B0E-DAF675DC96D4}" dt="2021-02-18T20:04:24.557" v="66" actId="478"/>
          <ac:spMkLst>
            <pc:docMk/>
            <pc:sldMk cId="2568379717" sldId="261"/>
            <ac:spMk id="10" creationId="{00000000-0000-0000-0000-000000000000}"/>
          </ac:spMkLst>
        </pc:spChg>
        <pc:graphicFrameChg chg="add mod modGraphic">
          <ac:chgData name="Shoemaker, Katie" userId="ca3f2844-93c2-458a-99c6-f72f5064db8d" providerId="ADAL" clId="{92C1E07D-1568-4912-9B0E-DAF675DC96D4}" dt="2021-02-18T22:58:07.245" v="637" actId="14734"/>
          <ac:graphicFrameMkLst>
            <pc:docMk/>
            <pc:sldMk cId="2568379717" sldId="261"/>
            <ac:graphicFrameMk id="3" creationId="{FA026D2A-DB92-4E07-ACF1-DC6CA89F7B61}"/>
          </ac:graphicFrameMkLst>
        </pc:graphicFrameChg>
        <pc:picChg chg="del">
          <ac:chgData name="Shoemaker, Katie" userId="ca3f2844-93c2-458a-99c6-f72f5064db8d" providerId="ADAL" clId="{92C1E07D-1568-4912-9B0E-DAF675DC96D4}" dt="2021-02-18T20:04:22.028" v="64" actId="478"/>
          <ac:picMkLst>
            <pc:docMk/>
            <pc:sldMk cId="2568379717" sldId="261"/>
            <ac:picMk id="7" creationId="{00000000-0000-0000-0000-000000000000}"/>
          </ac:picMkLst>
        </pc:picChg>
      </pc:sldChg>
      <pc:sldChg chg="modSp mod">
        <pc:chgData name="Shoemaker, Katie" userId="ca3f2844-93c2-458a-99c6-f72f5064db8d" providerId="ADAL" clId="{92C1E07D-1568-4912-9B0E-DAF675DC96D4}" dt="2021-02-17T15:27:24.601" v="17" actId="20577"/>
        <pc:sldMkLst>
          <pc:docMk/>
          <pc:sldMk cId="2197890353" sldId="262"/>
        </pc:sldMkLst>
        <pc:spChg chg="mod">
          <ac:chgData name="Shoemaker, Katie" userId="ca3f2844-93c2-458a-99c6-f72f5064db8d" providerId="ADAL" clId="{92C1E07D-1568-4912-9B0E-DAF675DC96D4}" dt="2021-02-17T15:26:59.762" v="2" actId="20577"/>
          <ac:spMkLst>
            <pc:docMk/>
            <pc:sldMk cId="2197890353" sldId="262"/>
            <ac:spMk id="3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7T15:27:24.601" v="17" actId="20577"/>
          <ac:spMkLst>
            <pc:docMk/>
            <pc:sldMk cId="2197890353" sldId="262"/>
            <ac:spMk id="6" creationId="{00000000-0000-0000-0000-000000000000}"/>
          </ac:spMkLst>
        </pc:spChg>
      </pc:sldChg>
      <pc:sldChg chg="del">
        <pc:chgData name="Shoemaker, Katie" userId="ca3f2844-93c2-458a-99c6-f72f5064db8d" providerId="ADAL" clId="{92C1E07D-1568-4912-9B0E-DAF675DC96D4}" dt="2021-02-18T20:06:17.031" v="71" actId="2696"/>
        <pc:sldMkLst>
          <pc:docMk/>
          <pc:sldMk cId="3138724190" sldId="263"/>
        </pc:sldMkLst>
      </pc:sldChg>
      <pc:sldChg chg="del">
        <pc:chgData name="Shoemaker, Katie" userId="ca3f2844-93c2-458a-99c6-f72f5064db8d" providerId="ADAL" clId="{92C1E07D-1568-4912-9B0E-DAF675DC96D4}" dt="2021-02-18T22:58:28.714" v="638" actId="2696"/>
        <pc:sldMkLst>
          <pc:docMk/>
          <pc:sldMk cId="1551872786" sldId="265"/>
        </pc:sldMkLst>
      </pc:sldChg>
      <pc:sldChg chg="addSp modSp mod ord">
        <pc:chgData name="Shoemaker, Katie" userId="ca3f2844-93c2-458a-99c6-f72f5064db8d" providerId="ADAL" clId="{92C1E07D-1568-4912-9B0E-DAF675DC96D4}" dt="2021-02-19T15:11:22.421" v="5265" actId="14100"/>
        <pc:sldMkLst>
          <pc:docMk/>
          <pc:sldMk cId="1870461847" sldId="280"/>
        </pc:sldMkLst>
        <pc:spChg chg="add mod">
          <ac:chgData name="Shoemaker, Katie" userId="ca3f2844-93c2-458a-99c6-f72f5064db8d" providerId="ADAL" clId="{92C1E07D-1568-4912-9B0E-DAF675DC96D4}" dt="2021-02-19T14:24:06.779" v="4856" actId="27636"/>
          <ac:spMkLst>
            <pc:docMk/>
            <pc:sldMk cId="1870461847" sldId="280"/>
            <ac:spMk id="5" creationId="{D5CE9371-4AE8-4AFB-8084-C8788757D0F8}"/>
          </ac:spMkLst>
        </pc:spChg>
        <pc:spChg chg="add mod">
          <ac:chgData name="Shoemaker, Katie" userId="ca3f2844-93c2-458a-99c6-f72f5064db8d" providerId="ADAL" clId="{92C1E07D-1568-4912-9B0E-DAF675DC96D4}" dt="2021-02-19T14:23:37.928" v="4745" actId="14100"/>
          <ac:spMkLst>
            <pc:docMk/>
            <pc:sldMk cId="1870461847" sldId="280"/>
            <ac:spMk id="6" creationId="{4E1480E2-05E7-44AF-B5D7-7ED2417240CC}"/>
          </ac:spMkLst>
        </pc:spChg>
        <pc:spChg chg="add mod">
          <ac:chgData name="Shoemaker, Katie" userId="ca3f2844-93c2-458a-99c6-f72f5064db8d" providerId="ADAL" clId="{92C1E07D-1568-4912-9B0E-DAF675DC96D4}" dt="2021-02-19T15:11:22.421" v="5265" actId="14100"/>
          <ac:spMkLst>
            <pc:docMk/>
            <pc:sldMk cId="1870461847" sldId="280"/>
            <ac:spMk id="7" creationId="{703856BF-412C-40BD-9E12-DF62E2FBBCE6}"/>
          </ac:spMkLst>
        </pc:spChg>
        <pc:picChg chg="mod">
          <ac:chgData name="Shoemaker, Katie" userId="ca3f2844-93c2-458a-99c6-f72f5064db8d" providerId="ADAL" clId="{92C1E07D-1568-4912-9B0E-DAF675DC96D4}" dt="2021-02-19T14:24:11.364" v="4857" actId="1076"/>
          <ac:picMkLst>
            <pc:docMk/>
            <pc:sldMk cId="1870461847" sldId="280"/>
            <ac:picMk id="9" creationId="{00000000-0000-0000-0000-000000000000}"/>
          </ac:picMkLst>
        </pc:picChg>
      </pc:sldChg>
      <pc:sldChg chg="addSp modSp del mod">
        <pc:chgData name="Shoemaker, Katie" userId="ca3f2844-93c2-458a-99c6-f72f5064db8d" providerId="ADAL" clId="{92C1E07D-1568-4912-9B0E-DAF675DC96D4}" dt="2021-02-19T14:24:36.917" v="4859" actId="47"/>
        <pc:sldMkLst>
          <pc:docMk/>
          <pc:sldMk cId="4017693127" sldId="289"/>
        </pc:sldMkLst>
        <pc:spChg chg="mod">
          <ac:chgData name="Shoemaker, Katie" userId="ca3f2844-93c2-458a-99c6-f72f5064db8d" providerId="ADAL" clId="{92C1E07D-1568-4912-9B0E-DAF675DC96D4}" dt="2021-02-17T15:28:05.215" v="26" actId="6549"/>
          <ac:spMkLst>
            <pc:docMk/>
            <pc:sldMk cId="4017693127" sldId="289"/>
            <ac:spMk id="2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4:54:07.592" v="3372"/>
          <ac:spMkLst>
            <pc:docMk/>
            <pc:sldMk cId="4017693127" sldId="289"/>
            <ac:spMk id="6" creationId="{640DDBFB-EFCE-4942-A202-0BA03B4920E4}"/>
          </ac:spMkLst>
        </pc:spChg>
      </pc:sldChg>
      <pc:sldChg chg="addSp modSp mod ord">
        <pc:chgData name="Shoemaker, Katie" userId="ca3f2844-93c2-458a-99c6-f72f5064db8d" providerId="ADAL" clId="{92C1E07D-1568-4912-9B0E-DAF675DC96D4}" dt="2021-02-19T15:09:10.879" v="5226"/>
        <pc:sldMkLst>
          <pc:docMk/>
          <pc:sldMk cId="3781510400" sldId="290"/>
        </pc:sldMkLst>
        <pc:spChg chg="mod">
          <ac:chgData name="Shoemaker, Katie" userId="ca3f2844-93c2-458a-99c6-f72f5064db8d" providerId="ADAL" clId="{92C1E07D-1568-4912-9B0E-DAF675DC96D4}" dt="2021-02-19T14:33:30.374" v="4886" actId="6549"/>
          <ac:spMkLst>
            <pc:docMk/>
            <pc:sldMk cId="3781510400" sldId="290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14:34:04.544" v="4890" actId="20577"/>
          <ac:spMkLst>
            <pc:docMk/>
            <pc:sldMk cId="3781510400" sldId="290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4:51:21.561" v="3363"/>
          <ac:spMkLst>
            <pc:docMk/>
            <pc:sldMk cId="3781510400" sldId="290"/>
            <ac:spMk id="7" creationId="{3F15355B-14FF-457C-B898-89F723B5A4D7}"/>
          </ac:spMkLst>
        </pc:spChg>
        <pc:spChg chg="add mod">
          <ac:chgData name="Shoemaker, Katie" userId="ca3f2844-93c2-458a-99c6-f72f5064db8d" providerId="ADAL" clId="{92C1E07D-1568-4912-9B0E-DAF675DC96D4}" dt="2021-02-19T15:09:10.879" v="5226"/>
          <ac:spMkLst>
            <pc:docMk/>
            <pc:sldMk cId="3781510400" sldId="290"/>
            <ac:spMk id="8" creationId="{82D62280-8AAB-445A-BFE1-BB43E6D89C83}"/>
          </ac:spMkLst>
        </pc:spChg>
      </pc:sldChg>
      <pc:sldChg chg="addSp modSp mod ord">
        <pc:chgData name="Shoemaker, Katie" userId="ca3f2844-93c2-458a-99c6-f72f5064db8d" providerId="ADAL" clId="{92C1E07D-1568-4912-9B0E-DAF675DC96D4}" dt="2021-02-19T15:08:29.277" v="5218" actId="1076"/>
        <pc:sldMkLst>
          <pc:docMk/>
          <pc:sldMk cId="1508068352" sldId="291"/>
        </pc:sldMkLst>
        <pc:spChg chg="mod">
          <ac:chgData name="Shoemaker, Katie" userId="ca3f2844-93c2-458a-99c6-f72f5064db8d" providerId="ADAL" clId="{92C1E07D-1568-4912-9B0E-DAF675DC96D4}" dt="2021-02-19T04:30:01.381" v="2817" actId="6549"/>
          <ac:spMkLst>
            <pc:docMk/>
            <pc:sldMk cId="1508068352" sldId="291"/>
            <ac:spMk id="2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4:51:05.220" v="3361" actId="14100"/>
          <ac:spMkLst>
            <pc:docMk/>
            <pc:sldMk cId="1508068352" sldId="291"/>
            <ac:spMk id="3" creationId="{E66AE843-A844-46AC-BB47-D3EF6C1B6DEF}"/>
          </ac:spMkLst>
        </pc:spChg>
        <pc:spChg chg="mod">
          <ac:chgData name="Shoemaker, Katie" userId="ca3f2844-93c2-458a-99c6-f72f5064db8d" providerId="ADAL" clId="{92C1E07D-1568-4912-9B0E-DAF675DC96D4}" dt="2021-02-19T04:45:18.088" v="3175" actId="20577"/>
          <ac:spMkLst>
            <pc:docMk/>
            <pc:sldMk cId="1508068352" sldId="291"/>
            <ac:spMk id="6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8:29.277" v="5218" actId="1076"/>
          <ac:spMkLst>
            <pc:docMk/>
            <pc:sldMk cId="1508068352" sldId="291"/>
            <ac:spMk id="7" creationId="{A71CBCB8-A808-44CC-A100-3B04C045FCEC}"/>
          </ac:spMkLst>
        </pc:spChg>
        <pc:picChg chg="mod">
          <ac:chgData name="Shoemaker, Katie" userId="ca3f2844-93c2-458a-99c6-f72f5064db8d" providerId="ADAL" clId="{92C1E07D-1568-4912-9B0E-DAF675DC96D4}" dt="2021-02-19T15:08:24.829" v="5217" actId="1076"/>
          <ac:picMkLst>
            <pc:docMk/>
            <pc:sldMk cId="1508068352" sldId="291"/>
            <ac:picMk id="5" creationId="{00000000-0000-0000-0000-000000000000}"/>
          </ac:picMkLst>
        </pc:picChg>
      </pc:sldChg>
      <pc:sldChg chg="del ord">
        <pc:chgData name="Shoemaker, Katie" userId="ca3f2844-93c2-458a-99c6-f72f5064db8d" providerId="ADAL" clId="{92C1E07D-1568-4912-9B0E-DAF675DC96D4}" dt="2021-02-19T04:52:00.658" v="3364" actId="2696"/>
        <pc:sldMkLst>
          <pc:docMk/>
          <pc:sldMk cId="334420589" sldId="292"/>
        </pc:sldMkLst>
      </pc:sldChg>
      <pc:sldChg chg="addSp modSp add mod ord">
        <pc:chgData name="Shoemaker, Katie" userId="ca3f2844-93c2-458a-99c6-f72f5064db8d" providerId="ADAL" clId="{92C1E07D-1568-4912-9B0E-DAF675DC96D4}" dt="2021-02-19T15:25:10.661" v="5410" actId="20577"/>
        <pc:sldMkLst>
          <pc:docMk/>
          <pc:sldMk cId="2464379149" sldId="292"/>
        </pc:sldMkLst>
        <pc:spChg chg="mod">
          <ac:chgData name="Shoemaker, Katie" userId="ca3f2844-93c2-458a-99c6-f72f5064db8d" providerId="ADAL" clId="{92C1E07D-1568-4912-9B0E-DAF675DC96D4}" dt="2021-02-19T05:01:53.075" v="3821" actId="14100"/>
          <ac:spMkLst>
            <pc:docMk/>
            <pc:sldMk cId="2464379149" sldId="292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15:09:24.089" v="5237" actId="1076"/>
          <ac:spMkLst>
            <pc:docMk/>
            <pc:sldMk cId="2464379149" sldId="292"/>
            <ac:spMk id="4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15:25:10.661" v="5410" actId="20577"/>
          <ac:spMkLst>
            <pc:docMk/>
            <pc:sldMk cId="2464379149" sldId="292"/>
            <ac:spMk id="5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4:56:50.815" v="3485"/>
          <ac:spMkLst>
            <pc:docMk/>
            <pc:sldMk cId="2464379149" sldId="292"/>
            <ac:spMk id="6" creationId="{AF462CB3-B439-4E2B-8B53-BCF0E303E3CA}"/>
          </ac:spMkLst>
        </pc:spChg>
        <pc:spChg chg="add mod">
          <ac:chgData name="Shoemaker, Katie" userId="ca3f2844-93c2-458a-99c6-f72f5064db8d" providerId="ADAL" clId="{92C1E07D-1568-4912-9B0E-DAF675DC96D4}" dt="2021-02-19T15:09:29.656" v="5238" actId="1076"/>
          <ac:spMkLst>
            <pc:docMk/>
            <pc:sldMk cId="2464379149" sldId="292"/>
            <ac:spMk id="7" creationId="{54016CD4-F135-4F7F-BB3E-DD888244A724}"/>
          </ac:spMkLst>
        </pc:spChg>
      </pc:sldChg>
      <pc:sldChg chg="del ord">
        <pc:chgData name="Shoemaker, Katie" userId="ca3f2844-93c2-458a-99c6-f72f5064db8d" providerId="ADAL" clId="{92C1E07D-1568-4912-9B0E-DAF675DC96D4}" dt="2021-02-19T04:52:00.658" v="3364" actId="2696"/>
        <pc:sldMkLst>
          <pc:docMk/>
          <pc:sldMk cId="1651194438" sldId="293"/>
        </pc:sldMkLst>
      </pc:sldChg>
      <pc:sldChg chg="addSp modSp add mod ord">
        <pc:chgData name="Shoemaker, Katie" userId="ca3f2844-93c2-458a-99c6-f72f5064db8d" providerId="ADAL" clId="{92C1E07D-1568-4912-9B0E-DAF675DC96D4}" dt="2021-02-19T15:09:37.852" v="5241" actId="1076"/>
        <pc:sldMkLst>
          <pc:docMk/>
          <pc:sldMk cId="3583382005" sldId="293"/>
        </pc:sldMkLst>
        <pc:spChg chg="mod">
          <ac:chgData name="Shoemaker, Katie" userId="ca3f2844-93c2-458a-99c6-f72f5064db8d" providerId="ADAL" clId="{92C1E07D-1568-4912-9B0E-DAF675DC96D4}" dt="2021-02-19T14:41:41.585" v="5094" actId="20577"/>
          <ac:spMkLst>
            <pc:docMk/>
            <pc:sldMk cId="3583382005" sldId="293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05:14:24.706" v="4472" actId="6549"/>
          <ac:spMkLst>
            <pc:docMk/>
            <pc:sldMk cId="3583382005" sldId="293"/>
            <ac:spMk id="5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4:53:06.168" v="3369"/>
          <ac:spMkLst>
            <pc:docMk/>
            <pc:sldMk cId="3583382005" sldId="293"/>
            <ac:spMk id="7" creationId="{5D0E4F90-4F51-446A-B720-5AA39B59648A}"/>
          </ac:spMkLst>
        </pc:spChg>
        <pc:spChg chg="add mod">
          <ac:chgData name="Shoemaker, Katie" userId="ca3f2844-93c2-458a-99c6-f72f5064db8d" providerId="ADAL" clId="{92C1E07D-1568-4912-9B0E-DAF675DC96D4}" dt="2021-02-19T15:09:37.852" v="5241" actId="1076"/>
          <ac:spMkLst>
            <pc:docMk/>
            <pc:sldMk cId="3583382005" sldId="293"/>
            <ac:spMk id="8" creationId="{2DD92763-FDBA-4EDD-9D24-8D92DECEBB44}"/>
          </ac:spMkLst>
        </pc:spChg>
      </pc:sldChg>
      <pc:sldChg chg="addSp delSp modSp mod ord">
        <pc:chgData name="Shoemaker, Katie" userId="ca3f2844-93c2-458a-99c6-f72f5064db8d" providerId="ADAL" clId="{92C1E07D-1568-4912-9B0E-DAF675DC96D4}" dt="2021-02-19T15:09:03.629" v="5225" actId="1076"/>
        <pc:sldMkLst>
          <pc:docMk/>
          <pc:sldMk cId="4154314451" sldId="294"/>
        </pc:sldMkLst>
        <pc:spChg chg="mod">
          <ac:chgData name="Shoemaker, Katie" userId="ca3f2844-93c2-458a-99c6-f72f5064db8d" providerId="ADAL" clId="{92C1E07D-1568-4912-9B0E-DAF675DC96D4}" dt="2021-02-18T23:32:04.808" v="985" actId="1076"/>
          <ac:spMkLst>
            <pc:docMk/>
            <pc:sldMk cId="4154314451" sldId="294"/>
            <ac:spMk id="2" creationId="{00000000-0000-0000-0000-000000000000}"/>
          </ac:spMkLst>
        </pc:spChg>
        <pc:spChg chg="add del mod">
          <ac:chgData name="Shoemaker, Katie" userId="ca3f2844-93c2-458a-99c6-f72f5064db8d" providerId="ADAL" clId="{92C1E07D-1568-4912-9B0E-DAF675DC96D4}" dt="2021-02-18T23:13:39.684" v="702"/>
          <ac:spMkLst>
            <pc:docMk/>
            <pc:sldMk cId="4154314451" sldId="294"/>
            <ac:spMk id="4" creationId="{0E2BCC8B-3165-4E8D-AA64-67BFC78B65B0}"/>
          </ac:spMkLst>
        </pc:spChg>
        <pc:spChg chg="del">
          <ac:chgData name="Shoemaker, Katie" userId="ca3f2844-93c2-458a-99c6-f72f5064db8d" providerId="ADAL" clId="{92C1E07D-1568-4912-9B0E-DAF675DC96D4}" dt="2021-02-18T23:13:38.955" v="701" actId="478"/>
          <ac:spMkLst>
            <pc:docMk/>
            <pc:sldMk cId="4154314451" sldId="294"/>
            <ac:spMk id="6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8T23:10:23.239" v="672" actId="255"/>
          <ac:spMkLst>
            <pc:docMk/>
            <pc:sldMk cId="4154314451" sldId="294"/>
            <ac:spMk id="7" creationId="{CCAA616B-39BF-41BA-92A9-8024B0D771CE}"/>
          </ac:spMkLst>
        </pc:spChg>
        <pc:spChg chg="add mod">
          <ac:chgData name="Shoemaker, Katie" userId="ca3f2844-93c2-458a-99c6-f72f5064db8d" providerId="ADAL" clId="{92C1E07D-1568-4912-9B0E-DAF675DC96D4}" dt="2021-02-19T15:09:03.629" v="5225" actId="1076"/>
          <ac:spMkLst>
            <pc:docMk/>
            <pc:sldMk cId="4154314451" sldId="294"/>
            <ac:spMk id="10" creationId="{D44B326A-4F4B-461D-9F4A-2D3CB5859665}"/>
          </ac:spMkLst>
        </pc:spChg>
        <pc:spChg chg="add del mod">
          <ac:chgData name="Shoemaker, Katie" userId="ca3f2844-93c2-458a-99c6-f72f5064db8d" providerId="ADAL" clId="{92C1E07D-1568-4912-9B0E-DAF675DC96D4}" dt="2021-02-18T23:14:50.726" v="721" actId="478"/>
          <ac:spMkLst>
            <pc:docMk/>
            <pc:sldMk cId="4154314451" sldId="294"/>
            <ac:spMk id="11" creationId="{BB775E6C-087C-40B0-AC11-37CF6B01B431}"/>
          </ac:spMkLst>
        </pc:spChg>
        <pc:graphicFrameChg chg="add mod modGraphic">
          <ac:chgData name="Shoemaker, Katie" userId="ca3f2844-93c2-458a-99c6-f72f5064db8d" providerId="ADAL" clId="{92C1E07D-1568-4912-9B0E-DAF675DC96D4}" dt="2021-02-18T23:19:25.072" v="790" actId="1076"/>
          <ac:graphicFrameMkLst>
            <pc:docMk/>
            <pc:sldMk cId="4154314451" sldId="294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8T23:14:31.785" v="715" actId="478"/>
          <ac:picMkLst>
            <pc:docMk/>
            <pc:sldMk cId="4154314451" sldId="294"/>
            <ac:picMk id="5" creationId="{00000000-0000-0000-0000-000000000000}"/>
          </ac:picMkLst>
        </pc:picChg>
        <pc:picChg chg="add mod">
          <ac:chgData name="Shoemaker, Katie" userId="ca3f2844-93c2-458a-99c6-f72f5064db8d" providerId="ADAL" clId="{92C1E07D-1568-4912-9B0E-DAF675DC96D4}" dt="2021-02-19T02:19:53.258" v="1205" actId="1076"/>
          <ac:picMkLst>
            <pc:docMk/>
            <pc:sldMk cId="4154314451" sldId="294"/>
            <ac:picMk id="6" creationId="{DC58E894-2240-4A36-9EBC-EA9642CCC90A}"/>
          </ac:picMkLst>
        </pc:picChg>
        <pc:picChg chg="add mod">
          <ac:chgData name="Shoemaker, Katie" userId="ca3f2844-93c2-458a-99c6-f72f5064db8d" providerId="ADAL" clId="{92C1E07D-1568-4912-9B0E-DAF675DC96D4}" dt="2021-02-18T23:14:53.260" v="722" actId="1076"/>
          <ac:picMkLst>
            <pc:docMk/>
            <pc:sldMk cId="4154314451" sldId="294"/>
            <ac:picMk id="9" creationId="{4462A487-2F53-4A36-8318-0188B4646BD8}"/>
          </ac:picMkLst>
        </pc:picChg>
        <pc:picChg chg="add del mod modCrop">
          <ac:chgData name="Shoemaker, Katie" userId="ca3f2844-93c2-458a-99c6-f72f5064db8d" providerId="ADAL" clId="{92C1E07D-1568-4912-9B0E-DAF675DC96D4}" dt="2021-02-18T23:17:55.503" v="765" actId="478"/>
          <ac:picMkLst>
            <pc:docMk/>
            <pc:sldMk cId="4154314451" sldId="294"/>
            <ac:picMk id="12" creationId="{B20636D0-5E07-4C50-8735-C1E43750C130}"/>
          </ac:picMkLst>
        </pc:picChg>
      </pc:sldChg>
      <pc:sldChg chg="modSp mod">
        <pc:chgData name="Shoemaker, Katie" userId="ca3f2844-93c2-458a-99c6-f72f5064db8d" providerId="ADAL" clId="{92C1E07D-1568-4912-9B0E-DAF675DC96D4}" dt="2021-02-19T15:04:40.597" v="5174" actId="13926"/>
        <pc:sldMkLst>
          <pc:docMk/>
          <pc:sldMk cId="1313764962" sldId="295"/>
        </pc:sldMkLst>
        <pc:spChg chg="mod ord">
          <ac:chgData name="Shoemaker, Katie" userId="ca3f2844-93c2-458a-99c6-f72f5064db8d" providerId="ADAL" clId="{92C1E07D-1568-4912-9B0E-DAF675DC96D4}" dt="2021-02-19T14:17:28.936" v="4734" actId="403"/>
          <ac:spMkLst>
            <pc:docMk/>
            <pc:sldMk cId="1313764962" sldId="295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15:04:40.597" v="5174" actId="13926"/>
          <ac:spMkLst>
            <pc:docMk/>
            <pc:sldMk cId="1313764962" sldId="295"/>
            <ac:spMk id="7" creationId="{00000000-0000-0000-0000-000000000000}"/>
          </ac:spMkLst>
        </pc:spChg>
      </pc:sldChg>
      <pc:sldChg chg="addSp modSp add mod">
        <pc:chgData name="Shoemaker, Katie" userId="ca3f2844-93c2-458a-99c6-f72f5064db8d" providerId="ADAL" clId="{92C1E07D-1568-4912-9B0E-DAF675DC96D4}" dt="2021-02-19T15:09:46.444" v="5244"/>
        <pc:sldMkLst>
          <pc:docMk/>
          <pc:sldMk cId="183914039" sldId="296"/>
        </pc:sldMkLst>
        <pc:spChg chg="mod">
          <ac:chgData name="Shoemaker, Katie" userId="ca3f2844-93c2-458a-99c6-f72f5064db8d" providerId="ADAL" clId="{92C1E07D-1568-4912-9B0E-DAF675DC96D4}" dt="2021-02-19T05:20:36.482" v="4670" actId="20577"/>
          <ac:spMkLst>
            <pc:docMk/>
            <pc:sldMk cId="183914039" sldId="296"/>
            <ac:spMk id="2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46.444" v="5244"/>
          <ac:spMkLst>
            <pc:docMk/>
            <pc:sldMk cId="183914039" sldId="296"/>
            <ac:spMk id="5" creationId="{FCDF7A7B-0B6D-4074-B6A3-CD24A88A9402}"/>
          </ac:spMkLst>
        </pc:spChg>
      </pc:sldChg>
      <pc:sldChg chg="del">
        <pc:chgData name="Shoemaker, Katie" userId="ca3f2844-93c2-458a-99c6-f72f5064db8d" providerId="ADAL" clId="{92C1E07D-1568-4912-9B0E-DAF675DC96D4}" dt="2021-02-19T05:18:10.381" v="4495" actId="47"/>
        <pc:sldMkLst>
          <pc:docMk/>
          <pc:sldMk cId="3053974397" sldId="297"/>
        </pc:sldMkLst>
      </pc:sldChg>
      <pc:sldChg chg="del">
        <pc:chgData name="Shoemaker, Katie" userId="ca3f2844-93c2-458a-99c6-f72f5064db8d" providerId="ADAL" clId="{92C1E07D-1568-4912-9B0E-DAF675DC96D4}" dt="2021-02-18T20:06:17.031" v="71" actId="2696"/>
        <pc:sldMkLst>
          <pc:docMk/>
          <pc:sldMk cId="161653026" sldId="298"/>
        </pc:sldMkLst>
      </pc:sldChg>
      <pc:sldChg chg="addSp delSp modSp add mod">
        <pc:chgData name="Shoemaker, Katie" userId="ca3f2844-93c2-458a-99c6-f72f5064db8d" providerId="ADAL" clId="{92C1E07D-1568-4912-9B0E-DAF675DC96D4}" dt="2021-02-19T15:09:12.543" v="5227"/>
        <pc:sldMkLst>
          <pc:docMk/>
          <pc:sldMk cId="1909270289" sldId="299"/>
        </pc:sldMkLst>
        <pc:spChg chg="mod">
          <ac:chgData name="Shoemaker, Katie" userId="ca3f2844-93c2-458a-99c6-f72f5064db8d" providerId="ADAL" clId="{92C1E07D-1568-4912-9B0E-DAF675DC96D4}" dt="2021-02-19T04:23:33.126" v="2728" actId="27636"/>
          <ac:spMkLst>
            <pc:docMk/>
            <pc:sldMk cId="1909270289" sldId="299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2.543" v="5227"/>
          <ac:spMkLst>
            <pc:docMk/>
            <pc:sldMk cId="1909270289" sldId="299"/>
            <ac:spMk id="6" creationId="{2EB67D7A-940C-412B-B24C-296A61643762}"/>
          </ac:spMkLst>
        </pc:spChg>
        <pc:spChg chg="add del mod">
          <ac:chgData name="Shoemaker, Katie" userId="ca3f2844-93c2-458a-99c6-f72f5064db8d" providerId="ADAL" clId="{92C1E07D-1568-4912-9B0E-DAF675DC96D4}" dt="2021-02-19T03:18:22.407" v="1289"/>
          <ac:spMkLst>
            <pc:docMk/>
            <pc:sldMk cId="1909270289" sldId="299"/>
            <ac:spMk id="8" creationId="{CC0BDB8B-D213-42AD-83CD-98413C6A1ECF}"/>
          </ac:spMkLst>
        </pc:spChg>
        <pc:graphicFrameChg chg="del">
          <ac:chgData name="Shoemaker, Katie" userId="ca3f2844-93c2-458a-99c6-f72f5064db8d" providerId="ADAL" clId="{92C1E07D-1568-4912-9B0E-DAF675DC96D4}" dt="2021-02-19T03:11:49.022" v="1218" actId="478"/>
          <ac:graphicFrameMkLst>
            <pc:docMk/>
            <pc:sldMk cId="1909270289" sldId="299"/>
            <ac:graphicFrameMk id="6" creationId="{00000000-0000-0000-0000-000000000000}"/>
          </ac:graphicFrameMkLst>
        </pc:graphicFrameChg>
        <pc:graphicFrameChg chg="add del mod modGraphic">
          <ac:chgData name="Shoemaker, Katie" userId="ca3f2844-93c2-458a-99c6-f72f5064db8d" providerId="ADAL" clId="{92C1E07D-1568-4912-9B0E-DAF675DC96D4}" dt="2021-02-19T04:20:26.619" v="2398" actId="478"/>
          <ac:graphicFrameMkLst>
            <pc:docMk/>
            <pc:sldMk cId="1909270289" sldId="299"/>
            <ac:graphicFrameMk id="7" creationId="{9F5EFE57-C5BD-4CFE-8FDA-F8B1F4816CAA}"/>
          </ac:graphicFrameMkLst>
        </pc:graphicFrameChg>
        <pc:picChg chg="del mod">
          <ac:chgData name="Shoemaker, Katie" userId="ca3f2844-93c2-458a-99c6-f72f5064db8d" providerId="ADAL" clId="{92C1E07D-1568-4912-9B0E-DAF675DC96D4}" dt="2021-02-19T03:22:12.254" v="1412" actId="478"/>
          <ac:picMkLst>
            <pc:docMk/>
            <pc:sldMk cId="1909270289" sldId="299"/>
            <ac:picMk id="5" creationId="{00000000-0000-0000-0000-000000000000}"/>
          </ac:picMkLst>
        </pc:picChg>
        <pc:picChg chg="add mod">
          <ac:chgData name="Shoemaker, Katie" userId="ca3f2844-93c2-458a-99c6-f72f5064db8d" providerId="ADAL" clId="{92C1E07D-1568-4912-9B0E-DAF675DC96D4}" dt="2021-02-19T04:23:37.331" v="2729" actId="14100"/>
          <ac:picMkLst>
            <pc:docMk/>
            <pc:sldMk cId="1909270289" sldId="299"/>
            <ac:picMk id="9" creationId="{558EAB55-64A6-4B0F-A793-A28A92C07771}"/>
          </ac:picMkLst>
        </pc:picChg>
      </pc:sldChg>
      <pc:sldChg chg="del">
        <pc:chgData name="Shoemaker, Katie" userId="ca3f2844-93c2-458a-99c6-f72f5064db8d" providerId="ADAL" clId="{92C1E07D-1568-4912-9B0E-DAF675DC96D4}" dt="2021-02-18T20:06:17.031" v="71" actId="2696"/>
        <pc:sldMkLst>
          <pc:docMk/>
          <pc:sldMk cId="2476785229" sldId="299"/>
        </pc:sldMkLst>
      </pc:sldChg>
      <pc:sldChg chg="del">
        <pc:chgData name="Shoemaker, Katie" userId="ca3f2844-93c2-458a-99c6-f72f5064db8d" providerId="ADAL" clId="{92C1E07D-1568-4912-9B0E-DAF675DC96D4}" dt="2021-02-17T15:28:34.685" v="27" actId="47"/>
        <pc:sldMkLst>
          <pc:docMk/>
          <pc:sldMk cId="3595529167" sldId="300"/>
        </pc:sldMkLst>
      </pc:sldChg>
      <pc:sldChg chg="del">
        <pc:chgData name="Shoemaker, Katie" userId="ca3f2844-93c2-458a-99c6-f72f5064db8d" providerId="ADAL" clId="{92C1E07D-1568-4912-9B0E-DAF675DC96D4}" dt="2021-02-17T15:28:34.685" v="27" actId="47"/>
        <pc:sldMkLst>
          <pc:docMk/>
          <pc:sldMk cId="3120368059" sldId="301"/>
        </pc:sldMkLst>
      </pc:sldChg>
      <pc:sldChg chg="add del ord">
        <pc:chgData name="Shoemaker, Katie" userId="ca3f2844-93c2-458a-99c6-f72f5064db8d" providerId="ADAL" clId="{92C1E07D-1568-4912-9B0E-DAF675DC96D4}" dt="2021-02-19T05:21:21.230" v="4671" actId="2696"/>
        <pc:sldMkLst>
          <pc:docMk/>
          <pc:sldMk cId="957639374" sldId="302"/>
        </pc:sldMkLst>
      </pc:sldChg>
      <pc:sldChg chg="addSp delSp modSp add mod">
        <pc:chgData name="Shoemaker, Katie" userId="ca3f2844-93c2-458a-99c6-f72f5064db8d" providerId="ADAL" clId="{92C1E07D-1568-4912-9B0E-DAF675DC96D4}" dt="2021-02-19T15:07:59.969" v="5207" actId="1035"/>
        <pc:sldMkLst>
          <pc:docMk/>
          <pc:sldMk cId="1471182231" sldId="302"/>
        </pc:sldMkLst>
        <pc:spChg chg="mod">
          <ac:chgData name="Shoemaker, Katie" userId="ca3f2844-93c2-458a-99c6-f72f5064db8d" providerId="ADAL" clId="{92C1E07D-1568-4912-9B0E-DAF675DC96D4}" dt="2021-02-19T05:22:42.316" v="4699" actId="20577"/>
          <ac:spMkLst>
            <pc:docMk/>
            <pc:sldMk cId="1471182231" sldId="302"/>
            <ac:spMk id="3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05:21:51.207" v="4673" actId="14100"/>
          <ac:spMkLst>
            <pc:docMk/>
            <pc:sldMk cId="1471182231" sldId="302"/>
            <ac:spMk id="9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05:21:56.404" v="4674" actId="14100"/>
          <ac:spMkLst>
            <pc:docMk/>
            <pc:sldMk cId="1471182231" sldId="302"/>
            <ac:spMk id="10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05:22:10.108" v="4678" actId="14100"/>
          <ac:spMkLst>
            <pc:docMk/>
            <pc:sldMk cId="1471182231" sldId="302"/>
            <ac:spMk id="11" creationId="{00000000-0000-0000-0000-000000000000}"/>
          </ac:spMkLst>
        </pc:spChg>
        <pc:spChg chg="add del mod">
          <ac:chgData name="Shoemaker, Katie" userId="ca3f2844-93c2-458a-99c6-f72f5064db8d" providerId="ADAL" clId="{92C1E07D-1568-4912-9B0E-DAF675DC96D4}" dt="2021-02-19T15:07:56.863" v="5204" actId="478"/>
          <ac:spMkLst>
            <pc:docMk/>
            <pc:sldMk cId="1471182231" sldId="302"/>
            <ac:spMk id="13" creationId="{90E712D4-13E3-42EC-8462-C9F7F75A9409}"/>
          </ac:spMkLst>
        </pc:spChg>
        <pc:spChg chg="add mod">
          <ac:chgData name="Shoemaker, Katie" userId="ca3f2844-93c2-458a-99c6-f72f5064db8d" providerId="ADAL" clId="{92C1E07D-1568-4912-9B0E-DAF675DC96D4}" dt="2021-02-19T15:07:59.969" v="5207" actId="1035"/>
          <ac:spMkLst>
            <pc:docMk/>
            <pc:sldMk cId="1471182231" sldId="302"/>
            <ac:spMk id="14" creationId="{CDAD6C98-A9E0-47A6-A44C-33F442EF6845}"/>
          </ac:spMkLst>
        </pc:spChg>
      </pc:sldChg>
      <pc:sldChg chg="del">
        <pc:chgData name="Shoemaker, Katie" userId="ca3f2844-93c2-458a-99c6-f72f5064db8d" providerId="ADAL" clId="{92C1E07D-1568-4912-9B0E-DAF675DC96D4}" dt="2021-02-17T15:28:34.685" v="27" actId="47"/>
        <pc:sldMkLst>
          <pc:docMk/>
          <pc:sldMk cId="2790262296" sldId="302"/>
        </pc:sldMkLst>
      </pc:sldChg>
      <pc:sldChg chg="del">
        <pc:chgData name="Shoemaker, Katie" userId="ca3f2844-93c2-458a-99c6-f72f5064db8d" providerId="ADAL" clId="{92C1E07D-1568-4912-9B0E-DAF675DC96D4}" dt="2021-02-17T15:28:34.685" v="27" actId="47"/>
        <pc:sldMkLst>
          <pc:docMk/>
          <pc:sldMk cId="789009078" sldId="303"/>
        </pc:sldMkLst>
      </pc:sldChg>
      <pc:sldChg chg="del">
        <pc:chgData name="Shoemaker, Katie" userId="ca3f2844-93c2-458a-99c6-f72f5064db8d" providerId="ADAL" clId="{92C1E07D-1568-4912-9B0E-DAF675DC96D4}" dt="2021-02-17T15:28:34.685" v="27" actId="47"/>
        <pc:sldMkLst>
          <pc:docMk/>
          <pc:sldMk cId="4143078793" sldId="304"/>
        </pc:sldMkLst>
      </pc:sldChg>
      <pc:sldChg chg="del">
        <pc:chgData name="Shoemaker, Katie" userId="ca3f2844-93c2-458a-99c6-f72f5064db8d" providerId="ADAL" clId="{92C1E07D-1568-4912-9B0E-DAF675DC96D4}" dt="2021-02-17T15:28:46.181" v="29" actId="47"/>
        <pc:sldMkLst>
          <pc:docMk/>
          <pc:sldMk cId="2665173419" sldId="305"/>
        </pc:sldMkLst>
      </pc:sldChg>
      <pc:sldChg chg="del">
        <pc:chgData name="Shoemaker, Katie" userId="ca3f2844-93c2-458a-99c6-f72f5064db8d" providerId="ADAL" clId="{92C1E07D-1568-4912-9B0E-DAF675DC96D4}" dt="2021-02-17T15:28:46.181" v="29" actId="47"/>
        <pc:sldMkLst>
          <pc:docMk/>
          <pc:sldMk cId="124140188" sldId="306"/>
        </pc:sldMkLst>
      </pc:sldChg>
      <pc:sldChg chg="del">
        <pc:chgData name="Shoemaker, Katie" userId="ca3f2844-93c2-458a-99c6-f72f5064db8d" providerId="ADAL" clId="{92C1E07D-1568-4912-9B0E-DAF675DC96D4}" dt="2021-02-17T15:28:41.887" v="28" actId="47"/>
        <pc:sldMkLst>
          <pc:docMk/>
          <pc:sldMk cId="1214503281" sldId="307"/>
        </pc:sldMkLst>
      </pc:sldChg>
      <pc:sldChg chg="del">
        <pc:chgData name="Shoemaker, Katie" userId="ca3f2844-93c2-458a-99c6-f72f5064db8d" providerId="ADAL" clId="{92C1E07D-1568-4912-9B0E-DAF675DC96D4}" dt="2021-02-17T15:28:41.887" v="28" actId="47"/>
        <pc:sldMkLst>
          <pc:docMk/>
          <pc:sldMk cId="2729404578" sldId="308"/>
        </pc:sldMkLst>
      </pc:sldChg>
      <pc:sldChg chg="del">
        <pc:chgData name="Shoemaker, Katie" userId="ca3f2844-93c2-458a-99c6-f72f5064db8d" providerId="ADAL" clId="{92C1E07D-1568-4912-9B0E-DAF675DC96D4}" dt="2021-02-17T15:28:46.181" v="29" actId="47"/>
        <pc:sldMkLst>
          <pc:docMk/>
          <pc:sldMk cId="656873931" sldId="309"/>
        </pc:sldMkLst>
      </pc:sldChg>
      <pc:sldChg chg="del">
        <pc:chgData name="Shoemaker, Katie" userId="ca3f2844-93c2-458a-99c6-f72f5064db8d" providerId="ADAL" clId="{92C1E07D-1568-4912-9B0E-DAF675DC96D4}" dt="2021-02-17T15:28:56.991" v="30" actId="47"/>
        <pc:sldMkLst>
          <pc:docMk/>
          <pc:sldMk cId="994830739" sldId="310"/>
        </pc:sldMkLst>
      </pc:sldChg>
      <pc:sldChg chg="addSp modSp add mod modAnim">
        <pc:chgData name="Shoemaker, Katie" userId="ca3f2844-93c2-458a-99c6-f72f5064db8d" providerId="ADAL" clId="{92C1E07D-1568-4912-9B0E-DAF675DC96D4}" dt="2021-02-19T15:07:11.648" v="5203" actId="1076"/>
        <pc:sldMkLst>
          <pc:docMk/>
          <pc:sldMk cId="1553302200" sldId="311"/>
        </pc:sldMkLst>
        <pc:spChg chg="mod">
          <ac:chgData name="Shoemaker, Katie" userId="ca3f2844-93c2-458a-99c6-f72f5064db8d" providerId="ADAL" clId="{92C1E07D-1568-4912-9B0E-DAF675DC96D4}" dt="2021-02-18T22:10:21.141" v="262" actId="20577"/>
          <ac:spMkLst>
            <pc:docMk/>
            <pc:sldMk cId="1553302200" sldId="311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8T22:36:51.071" v="519" actId="1036"/>
          <ac:spMkLst>
            <pc:docMk/>
            <pc:sldMk cId="1553302200" sldId="311"/>
            <ac:spMk id="6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8T22:36:51.071" v="519" actId="1036"/>
          <ac:spMkLst>
            <pc:docMk/>
            <pc:sldMk cId="1553302200" sldId="311"/>
            <ac:spMk id="8" creationId="{F17630C3-C708-4153-8C15-6CE0137750A5}"/>
          </ac:spMkLst>
        </pc:spChg>
        <pc:spChg chg="add mod">
          <ac:chgData name="Shoemaker, Katie" userId="ca3f2844-93c2-458a-99c6-f72f5064db8d" providerId="ADAL" clId="{92C1E07D-1568-4912-9B0E-DAF675DC96D4}" dt="2021-02-19T15:06:09.012" v="5193"/>
          <ac:spMkLst>
            <pc:docMk/>
            <pc:sldMk cId="1553302200" sldId="311"/>
            <ac:spMk id="9" creationId="{17EB5CC4-F37B-4BC7-B8CE-3F1438C6C6E8}"/>
          </ac:spMkLst>
        </pc:spChg>
        <pc:spChg chg="add mod">
          <ac:chgData name="Shoemaker, Katie" userId="ca3f2844-93c2-458a-99c6-f72f5064db8d" providerId="ADAL" clId="{92C1E07D-1568-4912-9B0E-DAF675DC96D4}" dt="2021-02-19T15:07:11.648" v="5203" actId="1076"/>
          <ac:spMkLst>
            <pc:docMk/>
            <pc:sldMk cId="1553302200" sldId="311"/>
            <ac:spMk id="10" creationId="{7020522C-D577-403B-98F1-589314BEB11B}"/>
          </ac:spMkLst>
        </pc:spChg>
        <pc:picChg chg="add mod">
          <ac:chgData name="Shoemaker, Katie" userId="ca3f2844-93c2-458a-99c6-f72f5064db8d" providerId="ADAL" clId="{92C1E07D-1568-4912-9B0E-DAF675DC96D4}" dt="2021-02-18T22:35:41.152" v="438"/>
          <ac:picMkLst>
            <pc:docMk/>
            <pc:sldMk cId="1553302200" sldId="311"/>
            <ac:picMk id="7" creationId="{C9E42D9F-0742-44CD-B36A-97C911DBDCE1}"/>
          </ac:picMkLst>
        </pc:picChg>
        <pc:picChg chg="mod">
          <ac:chgData name="Shoemaker, Katie" userId="ca3f2844-93c2-458a-99c6-f72f5064db8d" providerId="ADAL" clId="{92C1E07D-1568-4912-9B0E-DAF675DC96D4}" dt="2021-02-18T22:10:04.032" v="249" actId="1076"/>
          <ac:picMkLst>
            <pc:docMk/>
            <pc:sldMk cId="1553302200" sldId="311"/>
            <ac:picMk id="15" creationId="{19674417-3DF0-4986-ADF7-75E19AAD6A8B}"/>
          </ac:picMkLst>
        </pc:picChg>
      </pc:sldChg>
      <pc:sldChg chg="addSp modSp add mod">
        <pc:chgData name="Shoemaker, Katie" userId="ca3f2844-93c2-458a-99c6-f72f5064db8d" providerId="ADAL" clId="{92C1E07D-1568-4912-9B0E-DAF675DC96D4}" dt="2021-02-19T15:06:59.507" v="5201" actId="14100"/>
        <pc:sldMkLst>
          <pc:docMk/>
          <pc:sldMk cId="1036369480" sldId="312"/>
        </pc:sldMkLst>
        <pc:spChg chg="mod">
          <ac:chgData name="Shoemaker, Katie" userId="ca3f2844-93c2-458a-99c6-f72f5064db8d" providerId="ADAL" clId="{92C1E07D-1568-4912-9B0E-DAF675DC96D4}" dt="2021-02-17T15:31:11.669" v="42" actId="20577"/>
          <ac:spMkLst>
            <pc:docMk/>
            <pc:sldMk cId="1036369480" sldId="312"/>
            <ac:spMk id="6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6:11.220" v="5194"/>
          <ac:spMkLst>
            <pc:docMk/>
            <pc:sldMk cId="1036369480" sldId="312"/>
            <ac:spMk id="7" creationId="{7F6784EE-793A-46F9-BCF5-BD45BCB69432}"/>
          </ac:spMkLst>
        </pc:spChg>
        <pc:spChg chg="add mod">
          <ac:chgData name="Shoemaker, Katie" userId="ca3f2844-93c2-458a-99c6-f72f5064db8d" providerId="ADAL" clId="{92C1E07D-1568-4912-9B0E-DAF675DC96D4}" dt="2021-02-19T15:06:59.507" v="5201" actId="14100"/>
          <ac:spMkLst>
            <pc:docMk/>
            <pc:sldMk cId="1036369480" sldId="312"/>
            <ac:spMk id="8" creationId="{C142702F-7EDD-4B37-A33C-917BADE3CE74}"/>
          </ac:spMkLst>
        </pc:spChg>
      </pc:sldChg>
      <pc:sldChg chg="addSp delSp modSp add del mod">
        <pc:chgData name="Shoemaker, Katie" userId="ca3f2844-93c2-458a-99c6-f72f5064db8d" providerId="ADAL" clId="{92C1E07D-1568-4912-9B0E-DAF675DC96D4}" dt="2021-02-18T22:40:44.992" v="534" actId="47"/>
        <pc:sldMkLst>
          <pc:docMk/>
          <pc:sldMk cId="2495260938" sldId="316"/>
        </pc:sldMkLst>
        <pc:spChg chg="mod">
          <ac:chgData name="Shoemaker, Katie" userId="ca3f2844-93c2-458a-99c6-f72f5064db8d" providerId="ADAL" clId="{92C1E07D-1568-4912-9B0E-DAF675DC96D4}" dt="2021-02-17T15:33:52.625" v="62" actId="20577"/>
          <ac:spMkLst>
            <pc:docMk/>
            <pc:sldMk cId="2495260938" sldId="316"/>
            <ac:spMk id="13" creationId="{5044988F-ED1D-4BEF-8E43-2D2A8915EC5A}"/>
          </ac:spMkLst>
        </pc:spChg>
        <pc:picChg chg="add del mod modCrop">
          <ac:chgData name="Shoemaker, Katie" userId="ca3f2844-93c2-458a-99c6-f72f5064db8d" providerId="ADAL" clId="{92C1E07D-1568-4912-9B0E-DAF675DC96D4}" dt="2021-02-18T21:14:11.583" v="233" actId="478"/>
          <ac:picMkLst>
            <pc:docMk/>
            <pc:sldMk cId="2495260938" sldId="316"/>
            <ac:picMk id="4" creationId="{3BD329C9-3DE4-4189-BCEE-B422AA0C5318}"/>
          </ac:picMkLst>
        </pc:picChg>
        <pc:picChg chg="del">
          <ac:chgData name="Shoemaker, Katie" userId="ca3f2844-93c2-458a-99c6-f72f5064db8d" providerId="ADAL" clId="{92C1E07D-1568-4912-9B0E-DAF675DC96D4}" dt="2021-02-18T20:54:01.395" v="177" actId="478"/>
          <ac:picMkLst>
            <pc:docMk/>
            <pc:sldMk cId="2495260938" sldId="316"/>
            <ac:picMk id="5" creationId="{D0093BDA-9214-4F93-98E4-C78D4397A830}"/>
          </ac:picMkLst>
        </pc:picChg>
        <pc:picChg chg="add del mod modCrop">
          <ac:chgData name="Shoemaker, Katie" userId="ca3f2844-93c2-458a-99c6-f72f5064db8d" providerId="ADAL" clId="{92C1E07D-1568-4912-9B0E-DAF675DC96D4}" dt="2021-02-18T21:14:11.152" v="232" actId="478"/>
          <ac:picMkLst>
            <pc:docMk/>
            <pc:sldMk cId="2495260938" sldId="316"/>
            <ac:picMk id="8" creationId="{BECF442E-A761-4DA5-B22D-97D1538E7064}"/>
          </ac:picMkLst>
        </pc:picChg>
      </pc:sldChg>
      <pc:sldChg chg="addSp modSp add mod">
        <pc:chgData name="Shoemaker, Katie" userId="ca3f2844-93c2-458a-99c6-f72f5064db8d" providerId="ADAL" clId="{92C1E07D-1568-4912-9B0E-DAF675DC96D4}" dt="2021-02-19T15:08:05.020" v="5209"/>
        <pc:sldMkLst>
          <pc:docMk/>
          <pc:sldMk cId="3480346500" sldId="320"/>
        </pc:sldMkLst>
        <pc:spChg chg="mod">
          <ac:chgData name="Shoemaker, Katie" userId="ca3f2844-93c2-458a-99c6-f72f5064db8d" providerId="ADAL" clId="{92C1E07D-1568-4912-9B0E-DAF675DC96D4}" dt="2021-02-18T23:07:16.539" v="665" actId="403"/>
          <ac:spMkLst>
            <pc:docMk/>
            <pc:sldMk cId="3480346500" sldId="320"/>
            <ac:spMk id="3" creationId="{D02062A2-EB75-4DE9-ADA2-674AC1B0E6A0}"/>
          </ac:spMkLst>
        </pc:spChg>
        <pc:spChg chg="mod">
          <ac:chgData name="Shoemaker, Katie" userId="ca3f2844-93c2-458a-99c6-f72f5064db8d" providerId="ADAL" clId="{92C1E07D-1568-4912-9B0E-DAF675DC96D4}" dt="2021-02-18T23:07:08.565" v="664" actId="12"/>
          <ac:spMkLst>
            <pc:docMk/>
            <pc:sldMk cId="3480346500" sldId="320"/>
            <ac:spMk id="5" creationId="{6C4B9780-3F29-43F9-8690-2835675810BF}"/>
          </ac:spMkLst>
        </pc:spChg>
        <pc:spChg chg="add mod">
          <ac:chgData name="Shoemaker, Katie" userId="ca3f2844-93c2-458a-99c6-f72f5064db8d" providerId="ADAL" clId="{92C1E07D-1568-4912-9B0E-DAF675DC96D4}" dt="2021-02-19T15:08:05.020" v="5209"/>
          <ac:spMkLst>
            <pc:docMk/>
            <pc:sldMk cId="3480346500" sldId="320"/>
            <ac:spMk id="6" creationId="{07B997C3-F72C-42EC-9362-96E2A62423A0}"/>
          </ac:spMkLst>
        </pc:spChg>
      </pc:sldChg>
      <pc:sldChg chg="addSp delSp modSp add mod ord">
        <pc:chgData name="Shoemaker, Katie" userId="ca3f2844-93c2-458a-99c6-f72f5064db8d" providerId="ADAL" clId="{92C1E07D-1568-4912-9B0E-DAF675DC96D4}" dt="2021-02-19T15:08:17.447" v="5215" actId="1076"/>
        <pc:sldMkLst>
          <pc:docMk/>
          <pc:sldMk cId="2291074651" sldId="321"/>
        </pc:sldMkLst>
        <pc:spChg chg="add mod">
          <ac:chgData name="Shoemaker, Katie" userId="ca3f2844-93c2-458a-99c6-f72f5064db8d" providerId="ADAL" clId="{92C1E07D-1568-4912-9B0E-DAF675DC96D4}" dt="2021-02-19T15:08:17.447" v="5215" actId="1076"/>
          <ac:spMkLst>
            <pc:docMk/>
            <pc:sldMk cId="2291074651" sldId="321"/>
            <ac:spMk id="6" creationId="{BD3A870B-60A0-475A-8D70-C13FDCAD4796}"/>
          </ac:spMkLst>
        </pc:spChg>
        <pc:picChg chg="add mod">
          <ac:chgData name="Shoemaker, Katie" userId="ca3f2844-93c2-458a-99c6-f72f5064db8d" providerId="ADAL" clId="{92C1E07D-1568-4912-9B0E-DAF675DC96D4}" dt="2021-02-18T22:42:03.526" v="548" actId="1076"/>
          <ac:picMkLst>
            <pc:docMk/>
            <pc:sldMk cId="2291074651" sldId="321"/>
            <ac:picMk id="5" creationId="{CC1773D7-F913-4173-8DE9-385203D505C5}"/>
          </ac:picMkLst>
        </pc:picChg>
        <pc:picChg chg="del">
          <ac:chgData name="Shoemaker, Katie" userId="ca3f2844-93c2-458a-99c6-f72f5064db8d" providerId="ADAL" clId="{92C1E07D-1568-4912-9B0E-DAF675DC96D4}" dt="2021-02-18T22:41:34.990" v="539" actId="478"/>
          <ac:picMkLst>
            <pc:docMk/>
            <pc:sldMk cId="2291074651" sldId="321"/>
            <ac:picMk id="16" creationId="{2DBDED8E-A675-496C-82A8-91937283B85E}"/>
          </ac:picMkLst>
        </pc:picChg>
      </pc:sldChg>
      <pc:sldChg chg="addSp modSp add">
        <pc:chgData name="Shoemaker, Katie" userId="ca3f2844-93c2-458a-99c6-f72f5064db8d" providerId="ADAL" clId="{92C1E07D-1568-4912-9B0E-DAF675DC96D4}" dt="2021-02-19T15:08:06.212" v="5210"/>
        <pc:sldMkLst>
          <pc:docMk/>
          <pc:sldMk cId="452264833" sldId="322"/>
        </pc:sldMkLst>
        <pc:spChg chg="add mod">
          <ac:chgData name="Shoemaker, Katie" userId="ca3f2844-93c2-458a-99c6-f72f5064db8d" providerId="ADAL" clId="{92C1E07D-1568-4912-9B0E-DAF675DC96D4}" dt="2021-02-19T15:08:06.212" v="5210"/>
          <ac:spMkLst>
            <pc:docMk/>
            <pc:sldMk cId="452264833" sldId="322"/>
            <ac:spMk id="7" creationId="{E246474A-7180-4C76-AB7B-89F62BD62609}"/>
          </ac:spMkLst>
        </pc:spChg>
      </pc:sldChg>
      <pc:sldChg chg="addSp delSp modSp add mod modAnim">
        <pc:chgData name="Shoemaker, Katie" userId="ca3f2844-93c2-458a-99c6-f72f5064db8d" providerId="ADAL" clId="{92C1E07D-1568-4912-9B0E-DAF675DC96D4}" dt="2021-02-19T15:22:57.337" v="5386" actId="1076"/>
        <pc:sldMkLst>
          <pc:docMk/>
          <pc:sldMk cId="2682046781" sldId="323"/>
        </pc:sldMkLst>
        <pc:spChg chg="add mod">
          <ac:chgData name="Shoemaker, Katie" userId="ca3f2844-93c2-458a-99c6-f72f5064db8d" providerId="ADAL" clId="{92C1E07D-1568-4912-9B0E-DAF675DC96D4}" dt="2021-02-19T15:22:32.730" v="5383" actId="14100"/>
          <ac:spMkLst>
            <pc:docMk/>
            <pc:sldMk cId="2682046781" sldId="323"/>
            <ac:spMk id="5" creationId="{6B13F1B0-4A6A-440D-B215-48D7F42E01F4}"/>
          </ac:spMkLst>
        </pc:spChg>
        <pc:spChg chg="add mod">
          <ac:chgData name="Shoemaker, Katie" userId="ca3f2844-93c2-458a-99c6-f72f5064db8d" providerId="ADAL" clId="{92C1E07D-1568-4912-9B0E-DAF675DC96D4}" dt="2021-02-19T15:22:57.337" v="5386" actId="1076"/>
          <ac:spMkLst>
            <pc:docMk/>
            <pc:sldMk cId="2682046781" sldId="323"/>
            <ac:spMk id="6" creationId="{0BFF6E4C-DF4B-4E34-8D6D-4FCF90810EA6}"/>
          </ac:spMkLst>
        </pc:spChg>
        <pc:spChg chg="add mod">
          <ac:chgData name="Shoemaker, Katie" userId="ca3f2844-93c2-458a-99c6-f72f5064db8d" providerId="ADAL" clId="{92C1E07D-1568-4912-9B0E-DAF675DC96D4}" dt="2021-02-19T15:22:40.860" v="5385" actId="14100"/>
          <ac:spMkLst>
            <pc:docMk/>
            <pc:sldMk cId="2682046781" sldId="323"/>
            <ac:spMk id="10" creationId="{0ED29176-1C24-4B38-A0FB-A91A96A9F6CA}"/>
          </ac:spMkLst>
        </pc:spChg>
        <pc:spChg chg="add mod">
          <ac:chgData name="Shoemaker, Katie" userId="ca3f2844-93c2-458a-99c6-f72f5064db8d" providerId="ADAL" clId="{92C1E07D-1568-4912-9B0E-DAF675DC96D4}" dt="2021-02-19T15:20:52.636" v="5340" actId="1076"/>
          <ac:spMkLst>
            <pc:docMk/>
            <pc:sldMk cId="2682046781" sldId="323"/>
            <ac:spMk id="13" creationId="{F8B440BD-2C3F-49A1-9E95-17F9A832391F}"/>
          </ac:spMkLst>
        </pc:spChg>
        <pc:spChg chg="add mod">
          <ac:chgData name="Shoemaker, Katie" userId="ca3f2844-93c2-458a-99c6-f72f5064db8d" providerId="ADAL" clId="{92C1E07D-1568-4912-9B0E-DAF675DC96D4}" dt="2021-02-19T15:21:03.853" v="5349" actId="1036"/>
          <ac:spMkLst>
            <pc:docMk/>
            <pc:sldMk cId="2682046781" sldId="323"/>
            <ac:spMk id="14" creationId="{FF2F7389-FC11-49CC-BB99-99AF2054328B}"/>
          </ac:spMkLst>
        </pc:spChg>
        <pc:spChg chg="add mod">
          <ac:chgData name="Shoemaker, Katie" userId="ca3f2844-93c2-458a-99c6-f72f5064db8d" providerId="ADAL" clId="{92C1E07D-1568-4912-9B0E-DAF675DC96D4}" dt="2021-02-19T15:08:07.447" v="5211"/>
          <ac:spMkLst>
            <pc:docMk/>
            <pc:sldMk cId="2682046781" sldId="323"/>
            <ac:spMk id="15" creationId="{A7A9F571-658C-48E1-9C62-1C6086142956}"/>
          </ac:spMkLst>
        </pc:spChg>
        <pc:graphicFrameChg chg="add mod">
          <ac:chgData name="Shoemaker, Katie" userId="ca3f2844-93c2-458a-99c6-f72f5064db8d" providerId="ADAL" clId="{92C1E07D-1568-4912-9B0E-DAF675DC96D4}" dt="2021-02-18T22:52:55.039" v="552"/>
          <ac:graphicFrameMkLst>
            <pc:docMk/>
            <pc:sldMk cId="2682046781" sldId="323"/>
            <ac:graphicFrameMk id="8" creationId="{58713951-6DD3-46D2-BD45-96802DA0723C}"/>
          </ac:graphicFrameMkLst>
        </pc:graphicFrameChg>
        <pc:graphicFrameChg chg="add mod">
          <ac:chgData name="Shoemaker, Katie" userId="ca3f2844-93c2-458a-99c6-f72f5064db8d" providerId="ADAL" clId="{92C1E07D-1568-4912-9B0E-DAF675DC96D4}" dt="2021-02-19T15:19:29.257" v="5319"/>
          <ac:graphicFrameMkLst>
            <pc:docMk/>
            <pc:sldMk cId="2682046781" sldId="323"/>
            <ac:graphicFrameMk id="16" creationId="{E0A60B62-76B0-472C-A8DC-C1EEE913F2AD}"/>
          </ac:graphicFrameMkLst>
        </pc:graphicFrameChg>
        <pc:picChg chg="add del mod ord">
          <ac:chgData name="Shoemaker, Katie" userId="ca3f2844-93c2-458a-99c6-f72f5064db8d" providerId="ADAL" clId="{92C1E07D-1568-4912-9B0E-DAF675DC96D4}" dt="2021-02-19T15:19:37.210" v="5322" actId="478"/>
          <ac:picMkLst>
            <pc:docMk/>
            <pc:sldMk cId="2682046781" sldId="323"/>
            <ac:picMk id="3" creationId="{27D98BD2-D6F0-478B-8EAB-9DF3FA1FE10C}"/>
          </ac:picMkLst>
        </pc:picChg>
        <pc:picChg chg="del">
          <ac:chgData name="Shoemaker, Katie" userId="ca3f2844-93c2-458a-99c6-f72f5064db8d" providerId="ADAL" clId="{92C1E07D-1568-4912-9B0E-DAF675DC96D4}" dt="2021-02-18T22:52:48.759" v="549" actId="478"/>
          <ac:picMkLst>
            <pc:docMk/>
            <pc:sldMk cId="2682046781" sldId="323"/>
            <ac:picMk id="7" creationId="{13A4903D-4BE7-4F67-AC28-A61C8C2C4F81}"/>
          </ac:picMkLst>
        </pc:picChg>
        <pc:picChg chg="add mod ord">
          <ac:chgData name="Shoemaker, Katie" userId="ca3f2844-93c2-458a-99c6-f72f5064db8d" providerId="ADAL" clId="{92C1E07D-1568-4912-9B0E-DAF675DC96D4}" dt="2021-02-19T15:20:17.884" v="5332" actId="1076"/>
          <ac:picMkLst>
            <pc:docMk/>
            <pc:sldMk cId="2682046781" sldId="323"/>
            <ac:picMk id="7" creationId="{E9AF84C5-937D-4FB9-BDB4-26F306DD3657}"/>
          </ac:picMkLst>
        </pc:picChg>
        <pc:cxnChg chg="mod">
          <ac:chgData name="Shoemaker, Katie" userId="ca3f2844-93c2-458a-99c6-f72f5064db8d" providerId="ADAL" clId="{92C1E07D-1568-4912-9B0E-DAF675DC96D4}" dt="2021-02-19T15:21:07.815" v="5350" actId="14100"/>
          <ac:cxnSpMkLst>
            <pc:docMk/>
            <pc:sldMk cId="2682046781" sldId="323"/>
            <ac:cxnSpMk id="9" creationId="{9BE2DEF7-BAE7-46B7-9B61-5D3FAB8FB7B1}"/>
          </ac:cxnSpMkLst>
        </pc:cxnChg>
        <pc:cxnChg chg="mod">
          <ac:chgData name="Shoemaker, Katie" userId="ca3f2844-93c2-458a-99c6-f72f5064db8d" providerId="ADAL" clId="{92C1E07D-1568-4912-9B0E-DAF675DC96D4}" dt="2021-02-19T15:21:12.738" v="5351" actId="1035"/>
          <ac:cxnSpMkLst>
            <pc:docMk/>
            <pc:sldMk cId="2682046781" sldId="323"/>
            <ac:cxnSpMk id="12" creationId="{8EA4EC5D-ECBA-4F76-B5C1-EAAC0925DD9F}"/>
          </ac:cxnSpMkLst>
        </pc:cxnChg>
      </pc:sldChg>
      <pc:sldChg chg="addSp delSp modSp add mod delAnim">
        <pc:chgData name="Shoemaker, Katie" userId="ca3f2844-93c2-458a-99c6-f72f5064db8d" providerId="ADAL" clId="{92C1E07D-1568-4912-9B0E-DAF675DC96D4}" dt="2021-02-19T15:21:46.985" v="5381" actId="20577"/>
        <pc:sldMkLst>
          <pc:docMk/>
          <pc:sldMk cId="3195821379" sldId="324"/>
        </pc:sldMkLst>
        <pc:spChg chg="mod">
          <ac:chgData name="Shoemaker, Katie" userId="ca3f2844-93c2-458a-99c6-f72f5064db8d" providerId="ADAL" clId="{92C1E07D-1568-4912-9B0E-DAF675DC96D4}" dt="2021-02-19T15:21:46.985" v="5381" actId="20577"/>
          <ac:spMkLst>
            <pc:docMk/>
            <pc:sldMk cId="3195821379" sldId="324"/>
            <ac:spMk id="3" creationId="{D02062A2-EB75-4DE9-ADA2-674AC1B0E6A0}"/>
          </ac:spMkLst>
        </pc:spChg>
        <pc:spChg chg="add mod">
          <ac:chgData name="Shoemaker, Katie" userId="ca3f2844-93c2-458a-99c6-f72f5064db8d" providerId="ADAL" clId="{92C1E07D-1568-4912-9B0E-DAF675DC96D4}" dt="2021-02-19T15:08:08.620" v="5212"/>
          <ac:spMkLst>
            <pc:docMk/>
            <pc:sldMk cId="3195821379" sldId="324"/>
            <ac:spMk id="5" creationId="{6F54A2D0-2FAF-4010-B723-B93069AF0932}"/>
          </ac:spMkLst>
        </pc:spChg>
        <pc:spChg chg="del">
          <ac:chgData name="Shoemaker, Katie" userId="ca3f2844-93c2-458a-99c6-f72f5064db8d" providerId="ADAL" clId="{92C1E07D-1568-4912-9B0E-DAF675DC96D4}" dt="2021-02-18T22:56:42.453" v="624" actId="478"/>
          <ac:spMkLst>
            <pc:docMk/>
            <pc:sldMk cId="3195821379" sldId="324"/>
            <ac:spMk id="5" creationId="{D00A1F20-A134-4F31-886C-69C950778F49}"/>
          </ac:spMkLst>
        </pc:spChg>
      </pc:sldChg>
      <pc:sldChg chg="addSp modSp add">
        <pc:chgData name="Shoemaker, Katie" userId="ca3f2844-93c2-458a-99c6-f72f5064db8d" providerId="ADAL" clId="{92C1E07D-1568-4912-9B0E-DAF675DC96D4}" dt="2021-02-19T15:08:02.661" v="5208"/>
        <pc:sldMkLst>
          <pc:docMk/>
          <pc:sldMk cId="3610700544" sldId="326"/>
        </pc:sldMkLst>
        <pc:spChg chg="add mod">
          <ac:chgData name="Shoemaker, Katie" userId="ca3f2844-93c2-458a-99c6-f72f5064db8d" providerId="ADAL" clId="{92C1E07D-1568-4912-9B0E-DAF675DC96D4}" dt="2021-02-19T15:08:02.661" v="5208"/>
          <ac:spMkLst>
            <pc:docMk/>
            <pc:sldMk cId="3610700544" sldId="326"/>
            <ac:spMk id="7" creationId="{6E5CD07C-4144-44E3-B850-1FE9A8424BCE}"/>
          </ac:spMkLst>
        </pc:spChg>
      </pc:sldChg>
      <pc:sldChg chg="addSp delSp modSp add del mod">
        <pc:chgData name="Shoemaker, Katie" userId="ca3f2844-93c2-458a-99c6-f72f5064db8d" providerId="ADAL" clId="{92C1E07D-1568-4912-9B0E-DAF675DC96D4}" dt="2021-02-18T22:40:43.923" v="533" actId="47"/>
        <pc:sldMkLst>
          <pc:docMk/>
          <pc:sldMk cId="3639111025" sldId="327"/>
        </pc:sldMkLst>
        <pc:spChg chg="mod">
          <ac:chgData name="Shoemaker, Katie" userId="ca3f2844-93c2-458a-99c6-f72f5064db8d" providerId="ADAL" clId="{92C1E07D-1568-4912-9B0E-DAF675DC96D4}" dt="2021-02-18T22:10:15.362" v="261" actId="5793"/>
          <ac:spMkLst>
            <pc:docMk/>
            <pc:sldMk cId="3639111025" sldId="327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8T20:51:06.481" v="96" actId="27636"/>
          <ac:spMkLst>
            <pc:docMk/>
            <pc:sldMk cId="3639111025" sldId="327"/>
            <ac:spMk id="6" creationId="{00000000-0000-0000-0000-000000000000}"/>
          </ac:spMkLst>
        </pc:spChg>
        <pc:picChg chg="add del mod">
          <ac:chgData name="Shoemaker, Katie" userId="ca3f2844-93c2-458a-99c6-f72f5064db8d" providerId="ADAL" clId="{92C1E07D-1568-4912-9B0E-DAF675DC96D4}" dt="2021-02-18T20:08:56.217" v="81" actId="478"/>
          <ac:picMkLst>
            <pc:docMk/>
            <pc:sldMk cId="3639111025" sldId="327"/>
            <ac:picMk id="4" creationId="{E3108547-8670-403C-95B5-77C65B914F10}"/>
          </ac:picMkLst>
        </pc:picChg>
        <pc:picChg chg="add mod">
          <ac:chgData name="Shoemaker, Katie" userId="ca3f2844-93c2-458a-99c6-f72f5064db8d" providerId="ADAL" clId="{92C1E07D-1568-4912-9B0E-DAF675DC96D4}" dt="2021-02-18T20:50:21.513" v="94" actId="1076"/>
          <ac:picMkLst>
            <pc:docMk/>
            <pc:sldMk cId="3639111025" sldId="327"/>
            <ac:picMk id="7" creationId="{7D433DE4-3870-458B-8973-60FD8C27540E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6:01.161" v="5192" actId="1076"/>
        <pc:sldMkLst>
          <pc:docMk/>
          <pc:sldMk cId="601269139" sldId="328"/>
        </pc:sldMkLst>
        <pc:spChg chg="mod">
          <ac:chgData name="Shoemaker, Katie" userId="ca3f2844-93c2-458a-99c6-f72f5064db8d" providerId="ADAL" clId="{92C1E07D-1568-4912-9B0E-DAF675DC96D4}" dt="2021-02-18T23:05:04.789" v="649" actId="403"/>
          <ac:spMkLst>
            <pc:docMk/>
            <pc:sldMk cId="601269139" sldId="328"/>
            <ac:spMk id="2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6:01.161" v="5192" actId="1076"/>
          <ac:spMkLst>
            <pc:docMk/>
            <pc:sldMk cId="601269139" sldId="328"/>
            <ac:spMk id="6" creationId="{6C9771E9-7F31-4767-8D82-F52658A057B0}"/>
          </ac:spMkLst>
        </pc:spChg>
        <pc:spChg chg="add mod">
          <ac:chgData name="Shoemaker, Katie" userId="ca3f2844-93c2-458a-99c6-f72f5064db8d" providerId="ADAL" clId="{92C1E07D-1568-4912-9B0E-DAF675DC96D4}" dt="2021-02-19T15:05:36.460" v="5186"/>
          <ac:spMkLst>
            <pc:docMk/>
            <pc:sldMk cId="601269139" sldId="328"/>
            <ac:spMk id="9" creationId="{0AF85936-6681-4961-90D1-599454E396DA}"/>
          </ac:spMkLst>
        </pc:spChg>
        <pc:spChg chg="del">
          <ac:chgData name="Shoemaker, Katie" userId="ca3f2844-93c2-458a-99c6-f72f5064db8d" providerId="ADAL" clId="{92C1E07D-1568-4912-9B0E-DAF675DC96D4}" dt="2021-02-18T20:55:48.291" v="199" actId="478"/>
          <ac:spMkLst>
            <pc:docMk/>
            <pc:sldMk cId="601269139" sldId="328"/>
            <ac:spMk id="10" creationId="{3D87A289-1EF2-4606-906D-E3A005BCCFC3}"/>
          </ac:spMkLst>
        </pc:spChg>
        <pc:spChg chg="del">
          <ac:chgData name="Shoemaker, Katie" userId="ca3f2844-93c2-458a-99c6-f72f5064db8d" providerId="ADAL" clId="{92C1E07D-1568-4912-9B0E-DAF675DC96D4}" dt="2021-02-18T20:55:50.178" v="200" actId="478"/>
          <ac:spMkLst>
            <pc:docMk/>
            <pc:sldMk cId="601269139" sldId="328"/>
            <ac:spMk id="13" creationId="{5044988F-ED1D-4BEF-8E43-2D2A8915EC5A}"/>
          </ac:spMkLst>
        </pc:spChg>
        <pc:picChg chg="mod modCrop">
          <ac:chgData name="Shoemaker, Katie" userId="ca3f2844-93c2-458a-99c6-f72f5064db8d" providerId="ADAL" clId="{92C1E07D-1568-4912-9B0E-DAF675DC96D4}" dt="2021-02-18T21:29:31.726" v="235" actId="14100"/>
          <ac:picMkLst>
            <pc:docMk/>
            <pc:sldMk cId="601269139" sldId="328"/>
            <ac:picMk id="4" creationId="{3BD329C9-3DE4-4189-BCEE-B422AA0C5318}"/>
          </ac:picMkLst>
        </pc:picChg>
        <pc:picChg chg="add del mod modCrop">
          <ac:chgData name="Shoemaker, Katie" userId="ca3f2844-93c2-458a-99c6-f72f5064db8d" providerId="ADAL" clId="{92C1E07D-1568-4912-9B0E-DAF675DC96D4}" dt="2021-02-18T23:05:23.329" v="652" actId="478"/>
          <ac:picMkLst>
            <pc:docMk/>
            <pc:sldMk cId="601269139" sldId="328"/>
            <ac:picMk id="7" creationId="{21A46DA4-01CE-44AC-9DF7-59C33CFE7797}"/>
          </ac:picMkLst>
        </pc:picChg>
        <pc:picChg chg="mod">
          <ac:chgData name="Shoemaker, Katie" userId="ca3f2844-93c2-458a-99c6-f72f5064db8d" providerId="ADAL" clId="{92C1E07D-1568-4912-9B0E-DAF675DC96D4}" dt="2021-02-18T23:05:32.276" v="653" actId="1076"/>
          <ac:picMkLst>
            <pc:docMk/>
            <pc:sldMk cId="601269139" sldId="328"/>
            <ac:picMk id="8" creationId="{BECF442E-A761-4DA5-B22D-97D1538E7064}"/>
          </ac:picMkLst>
        </pc:picChg>
      </pc:sldChg>
      <pc:sldChg chg="addSp modSp add mod ord">
        <pc:chgData name="Shoemaker, Katie" userId="ca3f2844-93c2-458a-99c6-f72f5064db8d" providerId="ADAL" clId="{92C1E07D-1568-4912-9B0E-DAF675DC96D4}" dt="2021-02-19T15:09:44.395" v="5243" actId="1076"/>
        <pc:sldMkLst>
          <pc:docMk/>
          <pc:sldMk cId="2934326960" sldId="329"/>
        </pc:sldMkLst>
        <pc:spChg chg="mod">
          <ac:chgData name="Shoemaker, Katie" userId="ca3f2844-93c2-458a-99c6-f72f5064db8d" providerId="ADAL" clId="{92C1E07D-1568-4912-9B0E-DAF675DC96D4}" dt="2021-02-19T05:15:52.576" v="4489" actId="20577"/>
          <ac:spMkLst>
            <pc:docMk/>
            <pc:sldMk cId="2934326960" sldId="329"/>
            <ac:spMk id="6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8T23:10:28.850" v="673"/>
          <ac:spMkLst>
            <pc:docMk/>
            <pc:sldMk cId="2934326960" sldId="329"/>
            <ac:spMk id="7" creationId="{29FD1891-9C1B-4A11-8064-3CF4373B576A}"/>
          </ac:spMkLst>
        </pc:spChg>
        <pc:spChg chg="add mod">
          <ac:chgData name="Shoemaker, Katie" userId="ca3f2844-93c2-458a-99c6-f72f5064db8d" providerId="ADAL" clId="{92C1E07D-1568-4912-9B0E-DAF675DC96D4}" dt="2021-02-19T15:09:44.395" v="5243" actId="1076"/>
          <ac:spMkLst>
            <pc:docMk/>
            <pc:sldMk cId="2934326960" sldId="329"/>
            <ac:spMk id="8" creationId="{565082FF-53DE-4D19-8623-7A2B4BAB8F72}"/>
          </ac:spMkLst>
        </pc:spChg>
      </pc:sldChg>
      <pc:sldChg chg="addSp delSp modSp add mod ord">
        <pc:chgData name="Shoemaker, Katie" userId="ca3f2844-93c2-458a-99c6-f72f5064db8d" providerId="ADAL" clId="{92C1E07D-1568-4912-9B0E-DAF675DC96D4}" dt="2021-02-19T15:08:54.381" v="5223" actId="1076"/>
        <pc:sldMkLst>
          <pc:docMk/>
          <pc:sldMk cId="2544411101" sldId="330"/>
        </pc:sldMkLst>
        <pc:spChg chg="del">
          <ac:chgData name="Shoemaker, Katie" userId="ca3f2844-93c2-458a-99c6-f72f5064db8d" providerId="ADAL" clId="{92C1E07D-1568-4912-9B0E-DAF675DC96D4}" dt="2021-02-19T05:10:21.909" v="4330" actId="478"/>
          <ac:spMkLst>
            <pc:docMk/>
            <pc:sldMk cId="2544411101" sldId="330"/>
            <ac:spMk id="2" creationId="{A29A45AF-7553-4E3A-8FE5-38C04F6400E5}"/>
          </ac:spMkLst>
        </pc:spChg>
        <pc:spChg chg="add mod">
          <ac:chgData name="Shoemaker, Katie" userId="ca3f2844-93c2-458a-99c6-f72f5064db8d" providerId="ADAL" clId="{92C1E07D-1568-4912-9B0E-DAF675DC96D4}" dt="2021-02-19T05:09:41.246" v="4278" actId="1076"/>
          <ac:spMkLst>
            <pc:docMk/>
            <pc:sldMk cId="2544411101" sldId="330"/>
            <ac:spMk id="9" creationId="{88E7D292-951A-4BD3-86D8-9C34AF4F2224}"/>
          </ac:spMkLst>
        </pc:spChg>
        <pc:spChg chg="add mod">
          <ac:chgData name="Shoemaker, Katie" userId="ca3f2844-93c2-458a-99c6-f72f5064db8d" providerId="ADAL" clId="{92C1E07D-1568-4912-9B0E-DAF675DC96D4}" dt="2021-02-19T05:10:34.698" v="4339" actId="20577"/>
          <ac:spMkLst>
            <pc:docMk/>
            <pc:sldMk cId="2544411101" sldId="330"/>
            <ac:spMk id="10" creationId="{A205CC87-1AC9-49F1-A5E3-DA66D0EFA40C}"/>
          </ac:spMkLst>
        </pc:spChg>
        <pc:spChg chg="add mod">
          <ac:chgData name="Shoemaker, Katie" userId="ca3f2844-93c2-458a-99c6-f72f5064db8d" providerId="ADAL" clId="{92C1E07D-1568-4912-9B0E-DAF675DC96D4}" dt="2021-02-19T15:08:49.895" v="5222" actId="1076"/>
          <ac:spMkLst>
            <pc:docMk/>
            <pc:sldMk cId="2544411101" sldId="330"/>
            <ac:spMk id="11" creationId="{AA10A68C-E1DA-4B73-A01C-958D3D059385}"/>
          </ac:spMkLst>
        </pc:spChg>
        <pc:picChg chg="del">
          <ac:chgData name="Shoemaker, Katie" userId="ca3f2844-93c2-458a-99c6-f72f5064db8d" providerId="ADAL" clId="{92C1E07D-1568-4912-9B0E-DAF675DC96D4}" dt="2021-02-18T23:10:42.701" v="674" actId="478"/>
          <ac:picMkLst>
            <pc:docMk/>
            <pc:sldMk cId="2544411101" sldId="330"/>
            <ac:picMk id="5" creationId="{CC1773D7-F913-4173-8DE9-385203D505C5}"/>
          </ac:picMkLst>
        </pc:picChg>
        <pc:picChg chg="add mod modCrop">
          <ac:chgData name="Shoemaker, Katie" userId="ca3f2844-93c2-458a-99c6-f72f5064db8d" providerId="ADAL" clId="{92C1E07D-1568-4912-9B0E-DAF675DC96D4}" dt="2021-02-19T05:09:43.898" v="4285" actId="1037"/>
          <ac:picMkLst>
            <pc:docMk/>
            <pc:sldMk cId="2544411101" sldId="330"/>
            <ac:picMk id="6" creationId="{A8CE08EB-29CC-417F-BA7F-B8AE98BEBD77}"/>
          </ac:picMkLst>
        </pc:picChg>
        <pc:picChg chg="add mod modCrop">
          <ac:chgData name="Shoemaker, Katie" userId="ca3f2844-93c2-458a-99c6-f72f5064db8d" providerId="ADAL" clId="{92C1E07D-1568-4912-9B0E-DAF675DC96D4}" dt="2021-02-19T15:08:54.381" v="5223" actId="1076"/>
          <ac:picMkLst>
            <pc:docMk/>
            <pc:sldMk cId="2544411101" sldId="330"/>
            <ac:picMk id="7" creationId="{1239DE6E-6E0F-4E26-A49F-74C672B4E302}"/>
          </ac:picMkLst>
        </pc:picChg>
        <pc:picChg chg="add mod ord modCrop">
          <ac:chgData name="Shoemaker, Katie" userId="ca3f2844-93c2-458a-99c6-f72f5064db8d" providerId="ADAL" clId="{92C1E07D-1568-4912-9B0E-DAF675DC96D4}" dt="2021-02-19T05:09:41.246" v="4278" actId="1076"/>
          <ac:picMkLst>
            <pc:docMk/>
            <pc:sldMk cId="2544411101" sldId="330"/>
            <ac:picMk id="8" creationId="{8D5C20E2-CFB3-4D00-901F-CDE9358B0F87}"/>
          </ac:picMkLst>
        </pc:picChg>
      </pc:sldChg>
      <pc:sldChg chg="addSp delSp modSp add del mod">
        <pc:chgData name="Shoemaker, Katie" userId="ca3f2844-93c2-458a-99c6-f72f5064db8d" providerId="ADAL" clId="{92C1E07D-1568-4912-9B0E-DAF675DC96D4}" dt="2021-02-19T15:09:57.683" v="5245"/>
        <pc:sldMkLst>
          <pc:docMk/>
          <pc:sldMk cId="2502888467" sldId="331"/>
        </pc:sldMkLst>
        <pc:spChg chg="add mod">
          <ac:chgData name="Shoemaker, Katie" userId="ca3f2844-93c2-458a-99c6-f72f5064db8d" providerId="ADAL" clId="{92C1E07D-1568-4912-9B0E-DAF675DC96D4}" dt="2021-02-19T15:09:57.683" v="5245"/>
          <ac:spMkLst>
            <pc:docMk/>
            <pc:sldMk cId="2502888467" sldId="331"/>
            <ac:spMk id="9" creationId="{9741A371-01DC-420F-866D-BDCB2D0C451B}"/>
          </ac:spMkLst>
        </pc:spChg>
        <pc:graphicFrameChg chg="mod modGraphic">
          <ac:chgData name="Shoemaker, Katie" userId="ca3f2844-93c2-458a-99c6-f72f5064db8d" providerId="ADAL" clId="{92C1E07D-1568-4912-9B0E-DAF675DC96D4}" dt="2021-02-18T23:23:13.677" v="820" actId="255"/>
          <ac:graphicFrameMkLst>
            <pc:docMk/>
            <pc:sldMk cId="2502888467" sldId="331"/>
            <ac:graphicFrameMk id="8" creationId="{DB058F3B-4388-43A4-BD9E-6A1B8744AA79}"/>
          </ac:graphicFrameMkLst>
        </pc:graphicFrameChg>
        <pc:picChg chg="add del mod">
          <ac:chgData name="Shoemaker, Katie" userId="ca3f2844-93c2-458a-99c6-f72f5064db8d" providerId="ADAL" clId="{92C1E07D-1568-4912-9B0E-DAF675DC96D4}" dt="2021-02-18T23:20:48.572" v="794" actId="478"/>
          <ac:picMkLst>
            <pc:docMk/>
            <pc:sldMk cId="2502888467" sldId="331"/>
            <ac:picMk id="4" creationId="{F466CCE5-972D-4A1E-B9F4-7E5D07FE2E99}"/>
          </ac:picMkLst>
        </pc:picChg>
        <pc:picChg chg="add mod">
          <ac:chgData name="Shoemaker, Katie" userId="ca3f2844-93c2-458a-99c6-f72f5064db8d" providerId="ADAL" clId="{92C1E07D-1568-4912-9B0E-DAF675DC96D4}" dt="2021-02-19T15:02:01.345" v="5171" actId="1036"/>
          <ac:picMkLst>
            <pc:docMk/>
            <pc:sldMk cId="2502888467" sldId="331"/>
            <ac:picMk id="6" creationId="{EABED167-BE64-448D-86C4-3A8A5299123E}"/>
          </ac:picMkLst>
        </pc:picChg>
        <pc:picChg chg="del">
          <ac:chgData name="Shoemaker, Katie" userId="ca3f2844-93c2-458a-99c6-f72f5064db8d" providerId="ADAL" clId="{92C1E07D-1568-4912-9B0E-DAF675DC96D4}" dt="2021-02-18T23:23:40.933" v="827" actId="478"/>
          <ac:picMkLst>
            <pc:docMk/>
            <pc:sldMk cId="2502888467" sldId="331"/>
            <ac:picMk id="9" creationId="{4462A487-2F53-4A36-8318-0188B4646BD8}"/>
          </ac:picMkLst>
        </pc:picChg>
        <pc:picChg chg="add mod">
          <ac:chgData name="Shoemaker, Katie" userId="ca3f2844-93c2-458a-99c6-f72f5064db8d" providerId="ADAL" clId="{92C1E07D-1568-4912-9B0E-DAF675DC96D4}" dt="2021-02-19T04:48:22.619" v="3332" actId="1076"/>
          <ac:picMkLst>
            <pc:docMk/>
            <pc:sldMk cId="2502888467" sldId="331"/>
            <ac:picMk id="10" creationId="{013F5478-ED6B-4B92-A809-C343F4296787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58.635" v="5246"/>
        <pc:sldMkLst>
          <pc:docMk/>
          <pc:sldMk cId="1357490911" sldId="332"/>
        </pc:sldMkLst>
        <pc:spChg chg="del mod">
          <ac:chgData name="Shoemaker, Katie" userId="ca3f2844-93c2-458a-99c6-f72f5064db8d" providerId="ADAL" clId="{92C1E07D-1568-4912-9B0E-DAF675DC96D4}" dt="2021-02-18T23:33:42.610" v="996" actId="478"/>
          <ac:spMkLst>
            <pc:docMk/>
            <pc:sldMk cId="1357490911" sldId="332"/>
            <ac:spMk id="2" creationId="{00000000-0000-0000-0000-000000000000}"/>
          </ac:spMkLst>
        </pc:spChg>
        <pc:spChg chg="add del mod">
          <ac:chgData name="Shoemaker, Katie" userId="ca3f2844-93c2-458a-99c6-f72f5064db8d" providerId="ADAL" clId="{92C1E07D-1568-4912-9B0E-DAF675DC96D4}" dt="2021-02-18T23:33:56.205" v="998" actId="478"/>
          <ac:spMkLst>
            <pc:docMk/>
            <pc:sldMk cId="1357490911" sldId="332"/>
            <ac:spMk id="4" creationId="{E7608DC8-E939-45D8-9375-CE550F9FDA2A}"/>
          </ac:spMkLst>
        </pc:spChg>
        <pc:spChg chg="add mod">
          <ac:chgData name="Shoemaker, Katie" userId="ca3f2844-93c2-458a-99c6-f72f5064db8d" providerId="ADAL" clId="{92C1E07D-1568-4912-9B0E-DAF675DC96D4}" dt="2021-02-18T23:33:43.089" v="997"/>
          <ac:spMkLst>
            <pc:docMk/>
            <pc:sldMk cId="1357490911" sldId="332"/>
            <ac:spMk id="9" creationId="{150DF2C0-5D31-4442-8D87-BB6B44C8D0EF}"/>
          </ac:spMkLst>
        </pc:spChg>
        <pc:spChg chg="add mod">
          <ac:chgData name="Shoemaker, Katie" userId="ca3f2844-93c2-458a-99c6-f72f5064db8d" providerId="ADAL" clId="{92C1E07D-1568-4912-9B0E-DAF675DC96D4}" dt="2021-02-19T15:09:58.635" v="5246"/>
          <ac:spMkLst>
            <pc:docMk/>
            <pc:sldMk cId="1357490911" sldId="332"/>
            <ac:spMk id="11" creationId="{1C25F9C6-36AD-4151-9514-13094CA80B41}"/>
          </ac:spMkLst>
        </pc:spChg>
        <pc:graphicFrameChg chg="mod modGraphic">
          <ac:chgData name="Shoemaker, Katie" userId="ca3f2844-93c2-458a-99c6-f72f5064db8d" providerId="ADAL" clId="{92C1E07D-1568-4912-9B0E-DAF675DC96D4}" dt="2021-02-18T23:34:00.394" v="999" actId="1076"/>
          <ac:graphicFrameMkLst>
            <pc:docMk/>
            <pc:sldMk cId="1357490911" sldId="332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8T23:34:11.399" v="1000" actId="1076"/>
          <ac:picMkLst>
            <pc:docMk/>
            <pc:sldMk cId="1357490911" sldId="332"/>
            <ac:picMk id="6" creationId="{D3D9310C-5AAE-46AF-B225-9CB4CE42605B}"/>
          </ac:picMkLst>
        </pc:picChg>
        <pc:picChg chg="del">
          <ac:chgData name="Shoemaker, Katie" userId="ca3f2844-93c2-458a-99c6-f72f5064db8d" providerId="ADAL" clId="{92C1E07D-1568-4912-9B0E-DAF675DC96D4}" dt="2021-02-18T23:24:29.903" v="849" actId="478"/>
          <ac:picMkLst>
            <pc:docMk/>
            <pc:sldMk cId="1357490911" sldId="332"/>
            <ac:picMk id="10" creationId="{013F5478-ED6B-4B92-A809-C343F4296787}"/>
          </ac:picMkLst>
        </pc:picChg>
        <pc:picChg chg="add mod">
          <ac:chgData name="Shoemaker, Katie" userId="ca3f2844-93c2-458a-99c6-f72f5064db8d" providerId="ADAL" clId="{92C1E07D-1568-4912-9B0E-DAF675DC96D4}" dt="2021-02-19T15:02:05.697" v="5173" actId="1035"/>
          <ac:picMkLst>
            <pc:docMk/>
            <pc:sldMk cId="1357490911" sldId="332"/>
            <ac:picMk id="10" creationId="{9648036E-2917-4958-8172-280DDC6D5591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59.450" v="5247"/>
        <pc:sldMkLst>
          <pc:docMk/>
          <pc:sldMk cId="2768070097" sldId="333"/>
        </pc:sldMkLst>
        <pc:spChg chg="add mod">
          <ac:chgData name="Shoemaker, Katie" userId="ca3f2844-93c2-458a-99c6-f72f5064db8d" providerId="ADAL" clId="{92C1E07D-1568-4912-9B0E-DAF675DC96D4}" dt="2021-02-19T15:09:59.450" v="5247"/>
          <ac:spMkLst>
            <pc:docMk/>
            <pc:sldMk cId="2768070097" sldId="333"/>
            <ac:spMk id="10" creationId="{F8CFF8EB-3BB5-41D7-803C-CCC0962F9BA6}"/>
          </ac:spMkLst>
        </pc:spChg>
        <pc:graphicFrameChg chg="mod modGraphic">
          <ac:chgData name="Shoemaker, Katie" userId="ca3f2844-93c2-458a-99c6-f72f5064db8d" providerId="ADAL" clId="{92C1E07D-1568-4912-9B0E-DAF675DC96D4}" dt="2021-02-18T23:25:52.426" v="863" actId="20577"/>
          <ac:graphicFrameMkLst>
            <pc:docMk/>
            <pc:sldMk cId="2768070097" sldId="333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9T14:56:23.667" v="5112" actId="1035"/>
          <ac:picMkLst>
            <pc:docMk/>
            <pc:sldMk cId="2768070097" sldId="333"/>
            <ac:picMk id="6" creationId="{14B5D0D0-E49E-4F70-9D21-BF7256EE2FF9}"/>
          </ac:picMkLst>
        </pc:picChg>
        <pc:picChg chg="del">
          <ac:chgData name="Shoemaker, Katie" userId="ca3f2844-93c2-458a-99c6-f72f5064db8d" providerId="ADAL" clId="{92C1E07D-1568-4912-9B0E-DAF675DC96D4}" dt="2021-02-18T23:25:57.185" v="864" actId="478"/>
          <ac:picMkLst>
            <pc:docMk/>
            <pc:sldMk cId="2768070097" sldId="333"/>
            <ac:picMk id="6" creationId="{D3D9310C-5AAE-46AF-B225-9CB4CE42605B}"/>
          </ac:picMkLst>
        </pc:picChg>
        <pc:picChg chg="add mod">
          <ac:chgData name="Shoemaker, Katie" userId="ca3f2844-93c2-458a-99c6-f72f5064db8d" providerId="ADAL" clId="{92C1E07D-1568-4912-9B0E-DAF675DC96D4}" dt="2021-02-18T23:26:16.410" v="871" actId="14100"/>
          <ac:picMkLst>
            <pc:docMk/>
            <pc:sldMk cId="2768070097" sldId="333"/>
            <ac:picMk id="9" creationId="{67F91E28-EAC4-4875-B511-C223C1FC30BB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04.729" v="5249" actId="1076"/>
        <pc:sldMkLst>
          <pc:docMk/>
          <pc:sldMk cId="2775585594" sldId="334"/>
        </pc:sldMkLst>
        <pc:spChg chg="add mod">
          <ac:chgData name="Shoemaker, Katie" userId="ca3f2844-93c2-458a-99c6-f72f5064db8d" providerId="ADAL" clId="{92C1E07D-1568-4912-9B0E-DAF675DC96D4}" dt="2021-02-19T15:10:00.298" v="5248"/>
          <ac:spMkLst>
            <pc:docMk/>
            <pc:sldMk cId="2775585594" sldId="334"/>
            <ac:spMk id="10" creationId="{83E6DFEF-2F64-4550-B18A-3304D9D2B624}"/>
          </ac:spMkLst>
        </pc:spChg>
        <pc:graphicFrameChg chg="mod modGraphic">
          <ac:chgData name="Shoemaker, Katie" userId="ca3f2844-93c2-458a-99c6-f72f5064db8d" providerId="ADAL" clId="{92C1E07D-1568-4912-9B0E-DAF675DC96D4}" dt="2021-02-19T15:10:04.729" v="5249" actId="1076"/>
          <ac:graphicFrameMkLst>
            <pc:docMk/>
            <pc:sldMk cId="2775585594" sldId="334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8T23:27:49.538" v="891" actId="14100"/>
          <ac:picMkLst>
            <pc:docMk/>
            <pc:sldMk cId="2775585594" sldId="334"/>
            <ac:picMk id="6" creationId="{BEB02363-4639-4ED1-B4DB-5DCA6FEFC0E9}"/>
          </ac:picMkLst>
        </pc:picChg>
        <pc:picChg chg="del">
          <ac:chgData name="Shoemaker, Katie" userId="ca3f2844-93c2-458a-99c6-f72f5064db8d" providerId="ADAL" clId="{92C1E07D-1568-4912-9B0E-DAF675DC96D4}" dt="2021-02-18T23:27:41.303" v="887" actId="478"/>
          <ac:picMkLst>
            <pc:docMk/>
            <pc:sldMk cId="2775585594" sldId="334"/>
            <ac:picMk id="9" creationId="{67F91E28-EAC4-4875-B511-C223C1FC30BB}"/>
          </ac:picMkLst>
        </pc:picChg>
        <pc:picChg chg="add mod">
          <ac:chgData name="Shoemaker, Katie" userId="ca3f2844-93c2-458a-99c6-f72f5064db8d" providerId="ADAL" clId="{92C1E07D-1568-4912-9B0E-DAF675DC96D4}" dt="2021-02-19T14:56:37.579" v="5118" actId="1035"/>
          <ac:picMkLst>
            <pc:docMk/>
            <pc:sldMk cId="2775585594" sldId="334"/>
            <ac:picMk id="9" creationId="{7169B11D-9F8F-42D5-8492-A464108E1196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28.754" v="5251" actId="1076"/>
        <pc:sldMkLst>
          <pc:docMk/>
          <pc:sldMk cId="3002728148" sldId="335"/>
        </pc:sldMkLst>
        <pc:spChg chg="add mod">
          <ac:chgData name="Shoemaker, Katie" userId="ca3f2844-93c2-458a-99c6-f72f5064db8d" providerId="ADAL" clId="{92C1E07D-1568-4912-9B0E-DAF675DC96D4}" dt="2021-02-19T15:10:26.050" v="5250"/>
          <ac:spMkLst>
            <pc:docMk/>
            <pc:sldMk cId="3002728148" sldId="335"/>
            <ac:spMk id="10" creationId="{7AAC6E60-D281-4926-9C66-EF7518BCF9AA}"/>
          </ac:spMkLst>
        </pc:spChg>
        <pc:graphicFrameChg chg="mod modGraphic">
          <ac:chgData name="Shoemaker, Katie" userId="ca3f2844-93c2-458a-99c6-f72f5064db8d" providerId="ADAL" clId="{92C1E07D-1568-4912-9B0E-DAF675DC96D4}" dt="2021-02-19T15:10:28.754" v="5251" actId="1076"/>
          <ac:graphicFrameMkLst>
            <pc:docMk/>
            <pc:sldMk cId="3002728148" sldId="335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9T14:56:49.986" v="5131" actId="1038"/>
          <ac:picMkLst>
            <pc:docMk/>
            <pc:sldMk cId="3002728148" sldId="335"/>
            <ac:picMk id="6" creationId="{7380A926-7827-4AAB-93F4-7465114EA01A}"/>
          </ac:picMkLst>
        </pc:picChg>
        <pc:picChg chg="del">
          <ac:chgData name="Shoemaker, Katie" userId="ca3f2844-93c2-458a-99c6-f72f5064db8d" providerId="ADAL" clId="{92C1E07D-1568-4912-9B0E-DAF675DC96D4}" dt="2021-02-18T23:28:53.171" v="927" actId="478"/>
          <ac:picMkLst>
            <pc:docMk/>
            <pc:sldMk cId="3002728148" sldId="335"/>
            <ac:picMk id="6" creationId="{BEB02363-4639-4ED1-B4DB-5DCA6FEFC0E9}"/>
          </ac:picMkLst>
        </pc:picChg>
        <pc:picChg chg="add mod">
          <ac:chgData name="Shoemaker, Katie" userId="ca3f2844-93c2-458a-99c6-f72f5064db8d" providerId="ADAL" clId="{92C1E07D-1568-4912-9B0E-DAF675DC96D4}" dt="2021-02-18T23:29:02.106" v="931" actId="14100"/>
          <ac:picMkLst>
            <pc:docMk/>
            <pc:sldMk cId="3002728148" sldId="335"/>
            <ac:picMk id="9" creationId="{7612A16F-065A-49E8-814E-52DD2ACCD519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32.953" v="5252"/>
        <pc:sldMkLst>
          <pc:docMk/>
          <pc:sldMk cId="2881870821" sldId="336"/>
        </pc:sldMkLst>
        <pc:spChg chg="add mod">
          <ac:chgData name="Shoemaker, Katie" userId="ca3f2844-93c2-458a-99c6-f72f5064db8d" providerId="ADAL" clId="{92C1E07D-1568-4912-9B0E-DAF675DC96D4}" dt="2021-02-19T15:10:32.953" v="5252"/>
          <ac:spMkLst>
            <pc:docMk/>
            <pc:sldMk cId="2881870821" sldId="336"/>
            <ac:spMk id="10" creationId="{0AE43501-A45F-4E06-922A-5CAC38FD6A41}"/>
          </ac:spMkLst>
        </pc:spChg>
        <pc:graphicFrameChg chg="mod modGraphic">
          <ac:chgData name="Shoemaker, Katie" userId="ca3f2844-93c2-458a-99c6-f72f5064db8d" providerId="ADAL" clId="{92C1E07D-1568-4912-9B0E-DAF675DC96D4}" dt="2021-02-18T23:29:46.558" v="949" actId="20577"/>
          <ac:graphicFrameMkLst>
            <pc:docMk/>
            <pc:sldMk cId="2881870821" sldId="336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8T23:30:26.589" v="954" actId="14100"/>
          <ac:picMkLst>
            <pc:docMk/>
            <pc:sldMk cId="2881870821" sldId="336"/>
            <ac:picMk id="6" creationId="{9E5C62EA-562A-490E-85E4-0F8181DE88D4}"/>
          </ac:picMkLst>
        </pc:picChg>
        <pc:picChg chg="add mod">
          <ac:chgData name="Shoemaker, Katie" userId="ca3f2844-93c2-458a-99c6-f72f5064db8d" providerId="ADAL" clId="{92C1E07D-1568-4912-9B0E-DAF675DC96D4}" dt="2021-02-19T14:57:03.594" v="5142" actId="1038"/>
          <ac:picMkLst>
            <pc:docMk/>
            <pc:sldMk cId="2881870821" sldId="336"/>
            <ac:picMk id="9" creationId="{4642423F-25BE-4DBC-A149-F6249D57C272}"/>
          </ac:picMkLst>
        </pc:picChg>
        <pc:picChg chg="del">
          <ac:chgData name="Shoemaker, Katie" userId="ca3f2844-93c2-458a-99c6-f72f5064db8d" providerId="ADAL" clId="{92C1E07D-1568-4912-9B0E-DAF675DC96D4}" dt="2021-02-18T23:29:52.755" v="950" actId="478"/>
          <ac:picMkLst>
            <pc:docMk/>
            <pc:sldMk cId="2881870821" sldId="336"/>
            <ac:picMk id="9" creationId="{7612A16F-065A-49E8-814E-52DD2ACCD519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33.905" v="5253"/>
        <pc:sldMkLst>
          <pc:docMk/>
          <pc:sldMk cId="1343467477" sldId="337"/>
        </pc:sldMkLst>
        <pc:spChg chg="add mod">
          <ac:chgData name="Shoemaker, Katie" userId="ca3f2844-93c2-458a-99c6-f72f5064db8d" providerId="ADAL" clId="{92C1E07D-1568-4912-9B0E-DAF675DC96D4}" dt="2021-02-19T15:10:33.905" v="5253"/>
          <ac:spMkLst>
            <pc:docMk/>
            <pc:sldMk cId="1343467477" sldId="337"/>
            <ac:spMk id="10" creationId="{44A00654-9858-4F4E-84F3-103D0797A631}"/>
          </ac:spMkLst>
        </pc:spChg>
        <pc:graphicFrameChg chg="mod modGraphic">
          <ac:chgData name="Shoemaker, Katie" userId="ca3f2844-93c2-458a-99c6-f72f5064db8d" providerId="ADAL" clId="{92C1E07D-1568-4912-9B0E-DAF675DC96D4}" dt="2021-02-18T23:30:52.402" v="975" actId="6549"/>
          <ac:graphicFrameMkLst>
            <pc:docMk/>
            <pc:sldMk cId="1343467477" sldId="337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8T23:30:54.377" v="976" actId="478"/>
          <ac:picMkLst>
            <pc:docMk/>
            <pc:sldMk cId="1343467477" sldId="337"/>
            <ac:picMk id="6" creationId="{9E5C62EA-562A-490E-85E4-0F8181DE88D4}"/>
          </ac:picMkLst>
        </pc:picChg>
        <pc:picChg chg="add mod">
          <ac:chgData name="Shoemaker, Katie" userId="ca3f2844-93c2-458a-99c6-f72f5064db8d" providerId="ADAL" clId="{92C1E07D-1568-4912-9B0E-DAF675DC96D4}" dt="2021-02-19T14:57:12.490" v="5148" actId="1035"/>
          <ac:picMkLst>
            <pc:docMk/>
            <pc:sldMk cId="1343467477" sldId="337"/>
            <ac:picMk id="6" creationId="{D60FF41A-32FD-4101-8FB7-0F0633552349}"/>
          </ac:picMkLst>
        </pc:picChg>
        <pc:picChg chg="add mod">
          <ac:chgData name="Shoemaker, Katie" userId="ca3f2844-93c2-458a-99c6-f72f5064db8d" providerId="ADAL" clId="{92C1E07D-1568-4912-9B0E-DAF675DC96D4}" dt="2021-02-18T23:31:15.778" v="981" actId="14100"/>
          <ac:picMkLst>
            <pc:docMk/>
            <pc:sldMk cId="1343467477" sldId="337"/>
            <ac:picMk id="9" creationId="{2F3AF4E2-C71B-4A59-8296-7101706BF6C6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38.565" v="5255" actId="1076"/>
        <pc:sldMkLst>
          <pc:docMk/>
          <pc:sldMk cId="2105062289" sldId="338"/>
        </pc:sldMkLst>
        <pc:spChg chg="add mod">
          <ac:chgData name="Shoemaker, Katie" userId="ca3f2844-93c2-458a-99c6-f72f5064db8d" providerId="ADAL" clId="{92C1E07D-1568-4912-9B0E-DAF675DC96D4}" dt="2021-02-19T15:10:34.777" v="5254"/>
          <ac:spMkLst>
            <pc:docMk/>
            <pc:sldMk cId="2105062289" sldId="338"/>
            <ac:spMk id="10" creationId="{9EC6EF99-9B7D-4047-BDD9-AF9F6AA5E5F1}"/>
          </ac:spMkLst>
        </pc:spChg>
        <pc:graphicFrameChg chg="mod modGraphic">
          <ac:chgData name="Shoemaker, Katie" userId="ca3f2844-93c2-458a-99c6-f72f5064db8d" providerId="ADAL" clId="{92C1E07D-1568-4912-9B0E-DAF675DC96D4}" dt="2021-02-19T15:10:38.565" v="5255" actId="1076"/>
          <ac:graphicFrameMkLst>
            <pc:docMk/>
            <pc:sldMk cId="2105062289" sldId="338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8T23:35:12.733" v="1033" actId="14100"/>
          <ac:picMkLst>
            <pc:docMk/>
            <pc:sldMk cId="2105062289" sldId="338"/>
            <ac:picMk id="6" creationId="{0CE2A7BC-8173-4FB3-B5B9-58EF1ECCC4BE}"/>
          </ac:picMkLst>
        </pc:picChg>
        <pc:picChg chg="del">
          <ac:chgData name="Shoemaker, Katie" userId="ca3f2844-93c2-458a-99c6-f72f5064db8d" providerId="ADAL" clId="{92C1E07D-1568-4912-9B0E-DAF675DC96D4}" dt="2021-02-18T23:34:42.020" v="1004" actId="478"/>
          <ac:picMkLst>
            <pc:docMk/>
            <pc:sldMk cId="2105062289" sldId="338"/>
            <ac:picMk id="9" creationId="{2F3AF4E2-C71B-4A59-8296-7101706BF6C6}"/>
          </ac:picMkLst>
        </pc:picChg>
        <pc:picChg chg="add mod">
          <ac:chgData name="Shoemaker, Katie" userId="ca3f2844-93c2-458a-99c6-f72f5064db8d" providerId="ADAL" clId="{92C1E07D-1568-4912-9B0E-DAF675DC96D4}" dt="2021-02-19T14:59:30.185" v="5151" actId="1076"/>
          <ac:picMkLst>
            <pc:docMk/>
            <pc:sldMk cId="2105062289" sldId="338"/>
            <ac:picMk id="9" creationId="{CFA769D4-6639-4BF5-A2E3-A8DC5EE6BFE5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41.721" v="5256"/>
        <pc:sldMkLst>
          <pc:docMk/>
          <pc:sldMk cId="1005931756" sldId="339"/>
        </pc:sldMkLst>
        <pc:spChg chg="add mod">
          <ac:chgData name="Shoemaker, Katie" userId="ca3f2844-93c2-458a-99c6-f72f5064db8d" providerId="ADAL" clId="{92C1E07D-1568-4912-9B0E-DAF675DC96D4}" dt="2021-02-19T15:10:41.721" v="5256"/>
          <ac:spMkLst>
            <pc:docMk/>
            <pc:sldMk cId="1005931756" sldId="339"/>
            <ac:spMk id="10" creationId="{611870DD-2458-4728-8525-D2A40C992745}"/>
          </ac:spMkLst>
        </pc:spChg>
        <pc:graphicFrameChg chg="mod modGraphic">
          <ac:chgData name="Shoemaker, Katie" userId="ca3f2844-93c2-458a-99c6-f72f5064db8d" providerId="ADAL" clId="{92C1E07D-1568-4912-9B0E-DAF675DC96D4}" dt="2021-02-18T23:36:18.336" v="1050" actId="255"/>
          <ac:graphicFrameMkLst>
            <pc:docMk/>
            <pc:sldMk cId="1005931756" sldId="339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8T23:36:19.930" v="1051" actId="478"/>
          <ac:picMkLst>
            <pc:docMk/>
            <pc:sldMk cId="1005931756" sldId="339"/>
            <ac:picMk id="6" creationId="{0CE2A7BC-8173-4FB3-B5B9-58EF1ECCC4BE}"/>
          </ac:picMkLst>
        </pc:picChg>
        <pc:picChg chg="add mod">
          <ac:chgData name="Shoemaker, Katie" userId="ca3f2844-93c2-458a-99c6-f72f5064db8d" providerId="ADAL" clId="{92C1E07D-1568-4912-9B0E-DAF675DC96D4}" dt="2021-02-19T14:59:39.623" v="5154" actId="1076"/>
          <ac:picMkLst>
            <pc:docMk/>
            <pc:sldMk cId="1005931756" sldId="339"/>
            <ac:picMk id="6" creationId="{25FA6F43-62A6-4E76-9A6D-08B3FE4A25EC}"/>
          </ac:picMkLst>
        </pc:picChg>
        <pc:picChg chg="add mod">
          <ac:chgData name="Shoemaker, Katie" userId="ca3f2844-93c2-458a-99c6-f72f5064db8d" providerId="ADAL" clId="{92C1E07D-1568-4912-9B0E-DAF675DC96D4}" dt="2021-02-18T23:36:33.892" v="1055" actId="14100"/>
          <ac:picMkLst>
            <pc:docMk/>
            <pc:sldMk cId="1005931756" sldId="339"/>
            <ac:picMk id="9" creationId="{BA653F6A-B26E-4820-A64F-3CD668489DE2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42.706" v="5257"/>
        <pc:sldMkLst>
          <pc:docMk/>
          <pc:sldMk cId="2420271982" sldId="340"/>
        </pc:sldMkLst>
        <pc:spChg chg="add mod">
          <ac:chgData name="Shoemaker, Katie" userId="ca3f2844-93c2-458a-99c6-f72f5064db8d" providerId="ADAL" clId="{92C1E07D-1568-4912-9B0E-DAF675DC96D4}" dt="2021-02-19T15:10:42.706" v="5257"/>
          <ac:spMkLst>
            <pc:docMk/>
            <pc:sldMk cId="2420271982" sldId="340"/>
            <ac:spMk id="9" creationId="{C4E91213-68C8-4A49-982C-9BD691DC8C8D}"/>
          </ac:spMkLst>
        </pc:spChg>
        <pc:graphicFrameChg chg="mod modGraphic">
          <ac:chgData name="Shoemaker, Katie" userId="ca3f2844-93c2-458a-99c6-f72f5064db8d" providerId="ADAL" clId="{92C1E07D-1568-4912-9B0E-DAF675DC96D4}" dt="2021-02-19T02:05:49.504" v="1085" actId="20577"/>
          <ac:graphicFrameMkLst>
            <pc:docMk/>
            <pc:sldMk cId="2420271982" sldId="340"/>
            <ac:graphicFrameMk id="8" creationId="{DB058F3B-4388-43A4-BD9E-6A1B8744AA79}"/>
          </ac:graphicFrameMkLst>
        </pc:graphicFrameChg>
        <pc:picChg chg="add mod">
          <ac:chgData name="Shoemaker, Katie" userId="ca3f2844-93c2-458a-99c6-f72f5064db8d" providerId="ADAL" clId="{92C1E07D-1568-4912-9B0E-DAF675DC96D4}" dt="2021-02-19T02:05:39.910" v="1064" actId="14100"/>
          <ac:picMkLst>
            <pc:docMk/>
            <pc:sldMk cId="2420271982" sldId="340"/>
            <ac:picMk id="5" creationId="{DF397F15-0E0C-475E-B525-62725D737F26}"/>
          </ac:picMkLst>
        </pc:picChg>
        <pc:picChg chg="add mod">
          <ac:chgData name="Shoemaker, Katie" userId="ca3f2844-93c2-458a-99c6-f72f5064db8d" providerId="ADAL" clId="{92C1E07D-1568-4912-9B0E-DAF675DC96D4}" dt="2021-02-19T14:59:55.170" v="5157" actId="1076"/>
          <ac:picMkLst>
            <pc:docMk/>
            <pc:sldMk cId="2420271982" sldId="340"/>
            <ac:picMk id="6" creationId="{FA51D029-2C5A-418C-98C4-7A75D8DA04C7}"/>
          </ac:picMkLst>
        </pc:picChg>
        <pc:picChg chg="del">
          <ac:chgData name="Shoemaker, Katie" userId="ca3f2844-93c2-458a-99c6-f72f5064db8d" providerId="ADAL" clId="{92C1E07D-1568-4912-9B0E-DAF675DC96D4}" dt="2021-02-19T01:44:35.128" v="1057" actId="478"/>
          <ac:picMkLst>
            <pc:docMk/>
            <pc:sldMk cId="2420271982" sldId="340"/>
            <ac:picMk id="9" creationId="{BA653F6A-B26E-4820-A64F-3CD668489DE2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47.160" v="5259" actId="1076"/>
        <pc:sldMkLst>
          <pc:docMk/>
          <pc:sldMk cId="4250596259" sldId="341"/>
        </pc:sldMkLst>
        <pc:spChg chg="add mod">
          <ac:chgData name="Shoemaker, Katie" userId="ca3f2844-93c2-458a-99c6-f72f5064db8d" providerId="ADAL" clId="{92C1E07D-1568-4912-9B0E-DAF675DC96D4}" dt="2021-02-19T15:10:43.897" v="5258"/>
          <ac:spMkLst>
            <pc:docMk/>
            <pc:sldMk cId="4250596259" sldId="341"/>
            <ac:spMk id="10" creationId="{56E1413F-D2D0-40F6-B8C2-0B6DC66B2DB0}"/>
          </ac:spMkLst>
        </pc:spChg>
        <pc:graphicFrameChg chg="mod modGraphic">
          <ac:chgData name="Shoemaker, Katie" userId="ca3f2844-93c2-458a-99c6-f72f5064db8d" providerId="ADAL" clId="{92C1E07D-1568-4912-9B0E-DAF675DC96D4}" dt="2021-02-19T15:10:47.160" v="5259" actId="1076"/>
          <ac:graphicFrameMkLst>
            <pc:docMk/>
            <pc:sldMk cId="4250596259" sldId="341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9T02:08:31.229" v="1130" actId="478"/>
          <ac:picMkLst>
            <pc:docMk/>
            <pc:sldMk cId="4250596259" sldId="341"/>
            <ac:picMk id="5" creationId="{DF397F15-0E0C-475E-B525-62725D737F26}"/>
          </ac:picMkLst>
        </pc:picChg>
        <pc:picChg chg="add mod">
          <ac:chgData name="Shoemaker, Katie" userId="ca3f2844-93c2-458a-99c6-f72f5064db8d" providerId="ADAL" clId="{92C1E07D-1568-4912-9B0E-DAF675DC96D4}" dt="2021-02-19T02:08:47.898" v="1134" actId="14100"/>
          <ac:picMkLst>
            <pc:docMk/>
            <pc:sldMk cId="4250596259" sldId="341"/>
            <ac:picMk id="6" creationId="{50AF8AD2-BE30-4DBC-8BAB-94899AA12E71}"/>
          </ac:picMkLst>
        </pc:picChg>
        <pc:picChg chg="add mod">
          <ac:chgData name="Shoemaker, Katie" userId="ca3f2844-93c2-458a-99c6-f72f5064db8d" providerId="ADAL" clId="{92C1E07D-1568-4912-9B0E-DAF675DC96D4}" dt="2021-02-19T15:01:08.952" v="5160" actId="1076"/>
          <ac:picMkLst>
            <pc:docMk/>
            <pc:sldMk cId="4250596259" sldId="341"/>
            <ac:picMk id="9" creationId="{417AB771-9200-4232-9F0D-CA7C25BAE7B3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10:49.049" v="5260"/>
        <pc:sldMkLst>
          <pc:docMk/>
          <pc:sldMk cId="1511619933" sldId="342"/>
        </pc:sldMkLst>
        <pc:spChg chg="add mod">
          <ac:chgData name="Shoemaker, Katie" userId="ca3f2844-93c2-458a-99c6-f72f5064db8d" providerId="ADAL" clId="{92C1E07D-1568-4912-9B0E-DAF675DC96D4}" dt="2021-02-19T15:10:49.049" v="5260"/>
          <ac:spMkLst>
            <pc:docMk/>
            <pc:sldMk cId="1511619933" sldId="342"/>
            <ac:spMk id="10" creationId="{45F78B94-1E02-41EC-B2CA-EDDA52E5ADA1}"/>
          </ac:spMkLst>
        </pc:spChg>
        <pc:graphicFrameChg chg="mod modGraphic">
          <ac:chgData name="Shoemaker, Katie" userId="ca3f2844-93c2-458a-99c6-f72f5064db8d" providerId="ADAL" clId="{92C1E07D-1568-4912-9B0E-DAF675DC96D4}" dt="2021-02-19T02:09:40.096" v="1151" actId="20577"/>
          <ac:graphicFrameMkLst>
            <pc:docMk/>
            <pc:sldMk cId="1511619933" sldId="342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9T02:09:44.055" v="1152" actId="478"/>
          <ac:picMkLst>
            <pc:docMk/>
            <pc:sldMk cId="1511619933" sldId="342"/>
            <ac:picMk id="6" creationId="{50AF8AD2-BE30-4DBC-8BAB-94899AA12E71}"/>
          </ac:picMkLst>
        </pc:picChg>
        <pc:picChg chg="add mod">
          <ac:chgData name="Shoemaker, Katie" userId="ca3f2844-93c2-458a-99c6-f72f5064db8d" providerId="ADAL" clId="{92C1E07D-1568-4912-9B0E-DAF675DC96D4}" dt="2021-02-19T15:01:18.792" v="5163" actId="1076"/>
          <ac:picMkLst>
            <pc:docMk/>
            <pc:sldMk cId="1511619933" sldId="342"/>
            <ac:picMk id="6" creationId="{8748842A-F802-4B9B-97E2-37A314130D0A}"/>
          </ac:picMkLst>
        </pc:picChg>
        <pc:picChg chg="add mod">
          <ac:chgData name="Shoemaker, Katie" userId="ca3f2844-93c2-458a-99c6-f72f5064db8d" providerId="ADAL" clId="{92C1E07D-1568-4912-9B0E-DAF675DC96D4}" dt="2021-02-19T02:10:00.781" v="1156" actId="14100"/>
          <ac:picMkLst>
            <pc:docMk/>
            <pc:sldMk cId="1511619933" sldId="342"/>
            <ac:picMk id="9" creationId="{E596C1A6-1FBE-42C9-A60E-19D7189A8E48}"/>
          </ac:picMkLst>
        </pc:picChg>
      </pc:sldChg>
      <pc:sldChg chg="addSp delSp modSp add del mod ord">
        <pc:chgData name="Shoemaker, Katie" userId="ca3f2844-93c2-458a-99c6-f72f5064db8d" providerId="ADAL" clId="{92C1E07D-1568-4912-9B0E-DAF675DC96D4}" dt="2021-02-19T15:01:20.788" v="5164" actId="47"/>
        <pc:sldMkLst>
          <pc:docMk/>
          <pc:sldMk cId="496553283" sldId="343"/>
        </pc:sldMkLst>
        <pc:spChg chg="del">
          <ac:chgData name="Shoemaker, Katie" userId="ca3f2844-93c2-458a-99c6-f72f5064db8d" providerId="ADAL" clId="{92C1E07D-1568-4912-9B0E-DAF675DC96D4}" dt="2021-02-19T02:12:05.082" v="1160" actId="478"/>
          <ac:spMkLst>
            <pc:docMk/>
            <pc:sldMk cId="496553283" sldId="343"/>
            <ac:spMk id="2" creationId="{00000000-0000-0000-0000-000000000000}"/>
          </ac:spMkLst>
        </pc:spChg>
        <pc:spChg chg="add del mod">
          <ac:chgData name="Shoemaker, Katie" userId="ca3f2844-93c2-458a-99c6-f72f5064db8d" providerId="ADAL" clId="{92C1E07D-1568-4912-9B0E-DAF675DC96D4}" dt="2021-02-19T02:12:08.454" v="1162" actId="478"/>
          <ac:spMkLst>
            <pc:docMk/>
            <pc:sldMk cId="496553283" sldId="343"/>
            <ac:spMk id="4" creationId="{4F4D1059-51F5-4775-8D07-0608183EC11D}"/>
          </ac:spMkLst>
        </pc:spChg>
        <pc:spChg chg="add del mod">
          <ac:chgData name="Shoemaker, Katie" userId="ca3f2844-93c2-458a-99c6-f72f5064db8d" providerId="ADAL" clId="{92C1E07D-1568-4912-9B0E-DAF675DC96D4}" dt="2021-02-19T02:12:07.043" v="1161" actId="478"/>
          <ac:spMkLst>
            <pc:docMk/>
            <pc:sldMk cId="496553283" sldId="343"/>
            <ac:spMk id="6" creationId="{52F1D468-84AD-4EAC-BFBB-E9FA0AD51C6B}"/>
          </ac:spMkLst>
        </pc:spChg>
        <pc:graphicFrameChg chg="del">
          <ac:chgData name="Shoemaker, Katie" userId="ca3f2844-93c2-458a-99c6-f72f5064db8d" providerId="ADAL" clId="{92C1E07D-1568-4912-9B0E-DAF675DC96D4}" dt="2021-02-19T02:12:03.062" v="1159" actId="478"/>
          <ac:graphicFrameMkLst>
            <pc:docMk/>
            <pc:sldMk cId="496553283" sldId="343"/>
            <ac:graphicFrameMk id="8" creationId="{DB058F3B-4388-43A4-BD9E-6A1B8744AA79}"/>
          </ac:graphicFrameMkLst>
        </pc:graphicFrameChg>
        <pc:picChg chg="del">
          <ac:chgData name="Shoemaker, Katie" userId="ca3f2844-93c2-458a-99c6-f72f5064db8d" providerId="ADAL" clId="{92C1E07D-1568-4912-9B0E-DAF675DC96D4}" dt="2021-02-19T02:12:00.689" v="1158" actId="478"/>
          <ac:picMkLst>
            <pc:docMk/>
            <pc:sldMk cId="496553283" sldId="343"/>
            <ac:picMk id="9" creationId="{E596C1A6-1FBE-42C9-A60E-19D7189A8E48}"/>
          </ac:picMkLst>
        </pc:picChg>
        <pc:picChg chg="add del mod">
          <ac:chgData name="Shoemaker, Katie" userId="ca3f2844-93c2-458a-99c6-f72f5064db8d" providerId="ADAL" clId="{92C1E07D-1568-4912-9B0E-DAF675DC96D4}" dt="2021-02-19T14:55:51.778" v="5097" actId="478"/>
          <ac:picMkLst>
            <pc:docMk/>
            <pc:sldMk cId="496553283" sldId="343"/>
            <ac:picMk id="11" creationId="{47EA15CF-F3A7-49BA-BD40-AB1EC9FCEA12}"/>
          </ac:picMkLst>
        </pc:picChg>
        <pc:picChg chg="add del mod">
          <ac:chgData name="Shoemaker, Katie" userId="ca3f2844-93c2-458a-99c6-f72f5064db8d" providerId="ADAL" clId="{92C1E07D-1568-4912-9B0E-DAF675DC96D4}" dt="2021-02-19T14:55:52.307" v="5098" actId="478"/>
          <ac:picMkLst>
            <pc:docMk/>
            <pc:sldMk cId="496553283" sldId="343"/>
            <ac:picMk id="13" creationId="{4208B55A-F721-4AFB-9377-555C85CD633C}"/>
          </ac:picMkLst>
        </pc:picChg>
        <pc:picChg chg="add del mod">
          <ac:chgData name="Shoemaker, Katie" userId="ca3f2844-93c2-458a-99c6-f72f5064db8d" providerId="ADAL" clId="{92C1E07D-1568-4912-9B0E-DAF675DC96D4}" dt="2021-02-19T14:56:12.642" v="5107" actId="478"/>
          <ac:picMkLst>
            <pc:docMk/>
            <pc:sldMk cId="496553283" sldId="343"/>
            <ac:picMk id="15" creationId="{A0986FC3-A2B4-4C54-892C-87B81F5E55F3}"/>
          </ac:picMkLst>
        </pc:picChg>
        <pc:picChg chg="add del mod modCrop">
          <ac:chgData name="Shoemaker, Katie" userId="ca3f2844-93c2-458a-99c6-f72f5064db8d" providerId="ADAL" clId="{92C1E07D-1568-4912-9B0E-DAF675DC96D4}" dt="2021-02-19T14:56:28.890" v="5113" actId="478"/>
          <ac:picMkLst>
            <pc:docMk/>
            <pc:sldMk cId="496553283" sldId="343"/>
            <ac:picMk id="17" creationId="{5FFD5E8C-ECB5-43E8-9F86-B0C4152488C9}"/>
          </ac:picMkLst>
        </pc:picChg>
        <pc:picChg chg="add del mod">
          <ac:chgData name="Shoemaker, Katie" userId="ca3f2844-93c2-458a-99c6-f72f5064db8d" providerId="ADAL" clId="{92C1E07D-1568-4912-9B0E-DAF675DC96D4}" dt="2021-02-19T14:56:30.798" v="5114" actId="21"/>
          <ac:picMkLst>
            <pc:docMk/>
            <pc:sldMk cId="496553283" sldId="343"/>
            <ac:picMk id="19" creationId="{6322FF32-2ED5-42D7-AEA7-6F689D484D85}"/>
          </ac:picMkLst>
        </pc:picChg>
        <pc:picChg chg="add del mod">
          <ac:chgData name="Shoemaker, Katie" userId="ca3f2844-93c2-458a-99c6-f72f5064db8d" providerId="ADAL" clId="{92C1E07D-1568-4912-9B0E-DAF675DC96D4}" dt="2021-02-19T14:56:42.272" v="5119" actId="21"/>
          <ac:picMkLst>
            <pc:docMk/>
            <pc:sldMk cId="496553283" sldId="343"/>
            <ac:picMk id="21" creationId="{15CE2E2C-D57D-4472-8451-6ABB970FD148}"/>
          </ac:picMkLst>
        </pc:picChg>
        <pc:picChg chg="add del mod">
          <ac:chgData name="Shoemaker, Katie" userId="ca3f2844-93c2-458a-99c6-f72f5064db8d" providerId="ADAL" clId="{92C1E07D-1568-4912-9B0E-DAF675DC96D4}" dt="2021-02-19T14:56:57.382" v="5134" actId="21"/>
          <ac:picMkLst>
            <pc:docMk/>
            <pc:sldMk cId="496553283" sldId="343"/>
            <ac:picMk id="23" creationId="{69D79A39-2232-491A-8350-8673286F5A0B}"/>
          </ac:picMkLst>
        </pc:picChg>
        <pc:picChg chg="add del mod">
          <ac:chgData name="Shoemaker, Katie" userId="ca3f2844-93c2-458a-99c6-f72f5064db8d" providerId="ADAL" clId="{92C1E07D-1568-4912-9B0E-DAF675DC96D4}" dt="2021-02-19T14:59:22.141" v="5149" actId="21"/>
          <ac:picMkLst>
            <pc:docMk/>
            <pc:sldMk cId="496553283" sldId="343"/>
            <ac:picMk id="25" creationId="{EC374117-5914-4792-907C-5F4F7F1C2670}"/>
          </ac:picMkLst>
        </pc:picChg>
        <pc:picChg chg="add del mod">
          <ac:chgData name="Shoemaker, Katie" userId="ca3f2844-93c2-458a-99c6-f72f5064db8d" providerId="ADAL" clId="{92C1E07D-1568-4912-9B0E-DAF675DC96D4}" dt="2021-02-19T02:16:16.219" v="1185" actId="478"/>
          <ac:picMkLst>
            <pc:docMk/>
            <pc:sldMk cId="496553283" sldId="343"/>
            <ac:picMk id="27" creationId="{1EAFF5EA-90E6-4DB5-B3DF-CA18D18B88CD}"/>
          </ac:picMkLst>
        </pc:picChg>
        <pc:picChg chg="add del mod">
          <ac:chgData name="Shoemaker, Katie" userId="ca3f2844-93c2-458a-99c6-f72f5064db8d" providerId="ADAL" clId="{92C1E07D-1568-4912-9B0E-DAF675DC96D4}" dt="2021-02-19T14:57:07.045" v="5143" actId="21"/>
          <ac:picMkLst>
            <pc:docMk/>
            <pc:sldMk cId="496553283" sldId="343"/>
            <ac:picMk id="29" creationId="{E928EB0D-B7F0-4BC6-84C0-BF04C14880B2}"/>
          </ac:picMkLst>
        </pc:picChg>
        <pc:picChg chg="add del mod">
          <ac:chgData name="Shoemaker, Katie" userId="ca3f2844-93c2-458a-99c6-f72f5064db8d" providerId="ADAL" clId="{92C1E07D-1568-4912-9B0E-DAF675DC96D4}" dt="2021-02-19T14:59:34.582" v="5152" actId="21"/>
          <ac:picMkLst>
            <pc:docMk/>
            <pc:sldMk cId="496553283" sldId="343"/>
            <ac:picMk id="31" creationId="{C0754B30-6730-418B-86DB-4324F211E5EA}"/>
          </ac:picMkLst>
        </pc:picChg>
        <pc:picChg chg="add del mod">
          <ac:chgData name="Shoemaker, Katie" userId="ca3f2844-93c2-458a-99c6-f72f5064db8d" providerId="ADAL" clId="{92C1E07D-1568-4912-9B0E-DAF675DC96D4}" dt="2021-02-19T14:59:45.164" v="5155" actId="21"/>
          <ac:picMkLst>
            <pc:docMk/>
            <pc:sldMk cId="496553283" sldId="343"/>
            <ac:picMk id="33" creationId="{18742D43-EDDC-4AF0-92FA-8580ADF0B894}"/>
          </ac:picMkLst>
        </pc:picChg>
        <pc:picChg chg="add del mod">
          <ac:chgData name="Shoemaker, Katie" userId="ca3f2844-93c2-458a-99c6-f72f5064db8d" providerId="ADAL" clId="{92C1E07D-1568-4912-9B0E-DAF675DC96D4}" dt="2021-02-19T15:01:04.303" v="5158" actId="21"/>
          <ac:picMkLst>
            <pc:docMk/>
            <pc:sldMk cId="496553283" sldId="343"/>
            <ac:picMk id="35" creationId="{149F632A-324F-499C-BB27-065C0C1F0B97}"/>
          </ac:picMkLst>
        </pc:picChg>
        <pc:picChg chg="add del mod">
          <ac:chgData name="Shoemaker, Katie" userId="ca3f2844-93c2-458a-99c6-f72f5064db8d" providerId="ADAL" clId="{92C1E07D-1568-4912-9B0E-DAF675DC96D4}" dt="2021-02-19T15:01:12.677" v="5161" actId="21"/>
          <ac:picMkLst>
            <pc:docMk/>
            <pc:sldMk cId="496553283" sldId="343"/>
            <ac:picMk id="37" creationId="{251BBBEE-F784-4C21-84F5-C337151BF8C0}"/>
          </ac:picMkLst>
        </pc:picChg>
      </pc:sldChg>
      <pc:sldChg chg="add del ord">
        <pc:chgData name="Shoemaker, Katie" userId="ca3f2844-93c2-458a-99c6-f72f5064db8d" providerId="ADAL" clId="{92C1E07D-1568-4912-9B0E-DAF675DC96D4}" dt="2021-02-19T05:15:57.484" v="4490" actId="47"/>
        <pc:sldMkLst>
          <pc:docMk/>
          <pc:sldMk cId="707555291" sldId="344"/>
        </pc:sldMkLst>
      </pc:sldChg>
      <pc:sldChg chg="addSp modSp add mod ord">
        <pc:chgData name="Shoemaker, Katie" userId="ca3f2844-93c2-458a-99c6-f72f5064db8d" providerId="ADAL" clId="{92C1E07D-1568-4912-9B0E-DAF675DC96D4}" dt="2021-02-19T15:09:19.863" v="5234"/>
        <pc:sldMkLst>
          <pc:docMk/>
          <pc:sldMk cId="831653352" sldId="345"/>
        </pc:sldMkLst>
        <pc:spChg chg="mod">
          <ac:chgData name="Shoemaker, Katie" userId="ca3f2844-93c2-458a-99c6-f72f5064db8d" providerId="ADAL" clId="{92C1E07D-1568-4912-9B0E-DAF675DC96D4}" dt="2021-02-19T04:24:57.388" v="2787" actId="20577"/>
          <ac:spMkLst>
            <pc:docMk/>
            <pc:sldMk cId="831653352" sldId="345"/>
            <ac:spMk id="2" creationId="{00000000-0000-0000-0000-000000000000}"/>
          </ac:spMkLst>
        </pc:spChg>
        <pc:spChg chg="mod">
          <ac:chgData name="Shoemaker, Katie" userId="ca3f2844-93c2-458a-99c6-f72f5064db8d" providerId="ADAL" clId="{92C1E07D-1568-4912-9B0E-DAF675DC96D4}" dt="2021-02-19T05:13:27.432" v="4471" actId="20577"/>
          <ac:spMkLst>
            <pc:docMk/>
            <pc:sldMk cId="831653352" sldId="345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9.863" v="5234"/>
          <ac:spMkLst>
            <pc:docMk/>
            <pc:sldMk cId="831653352" sldId="345"/>
            <ac:spMk id="7" creationId="{7A96429A-1F1E-45DD-80C2-D5C88B95F2F4}"/>
          </ac:spMkLst>
        </pc:spChg>
        <pc:graphicFrameChg chg="add mod modGraphic">
          <ac:chgData name="Shoemaker, Katie" userId="ca3f2844-93c2-458a-99c6-f72f5064db8d" providerId="ADAL" clId="{92C1E07D-1568-4912-9B0E-DAF675DC96D4}" dt="2021-02-19T03:30:19.124" v="1563" actId="114"/>
          <ac:graphicFrameMkLst>
            <pc:docMk/>
            <pc:sldMk cId="831653352" sldId="345"/>
            <ac:graphicFrameMk id="6" creationId="{45B7ED27-2919-479A-8EF0-0AC958533A14}"/>
          </ac:graphicFrameMkLst>
        </pc:graphicFrameChg>
      </pc:sldChg>
      <pc:sldChg chg="addSp delSp modSp add mod">
        <pc:chgData name="Shoemaker, Katie" userId="ca3f2844-93c2-458a-99c6-f72f5064db8d" providerId="ADAL" clId="{92C1E07D-1568-4912-9B0E-DAF675DC96D4}" dt="2021-02-19T15:09:14.632" v="5229"/>
        <pc:sldMkLst>
          <pc:docMk/>
          <pc:sldMk cId="2222647633" sldId="346"/>
        </pc:sldMkLst>
        <pc:spChg chg="mod">
          <ac:chgData name="Shoemaker, Katie" userId="ca3f2844-93c2-458a-99c6-f72f5064db8d" providerId="ADAL" clId="{92C1E07D-1568-4912-9B0E-DAF675DC96D4}" dt="2021-02-19T04:19:23.077" v="2386" actId="1076"/>
          <ac:spMkLst>
            <pc:docMk/>
            <pc:sldMk cId="2222647633" sldId="346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4.632" v="5229"/>
          <ac:spMkLst>
            <pc:docMk/>
            <pc:sldMk cId="2222647633" sldId="346"/>
            <ac:spMk id="7" creationId="{EE4A6D23-3D70-4832-841E-602B4CFADA5D}"/>
          </ac:spMkLst>
        </pc:spChg>
        <pc:graphicFrameChg chg="add mod modGraphic">
          <ac:chgData name="Shoemaker, Katie" userId="ca3f2844-93c2-458a-99c6-f72f5064db8d" providerId="ADAL" clId="{92C1E07D-1568-4912-9B0E-DAF675DC96D4}" dt="2021-02-19T03:21:33.057" v="1408" actId="1076"/>
          <ac:graphicFrameMkLst>
            <pc:docMk/>
            <pc:sldMk cId="2222647633" sldId="346"/>
            <ac:graphicFrameMk id="6" creationId="{CA76E698-E2B3-4C20-940F-21357515B52D}"/>
          </ac:graphicFrameMkLst>
        </pc:graphicFrameChg>
        <pc:graphicFrameChg chg="del modGraphic">
          <ac:chgData name="Shoemaker, Katie" userId="ca3f2844-93c2-458a-99c6-f72f5064db8d" providerId="ADAL" clId="{92C1E07D-1568-4912-9B0E-DAF675DC96D4}" dt="2021-02-19T03:21:09.191" v="1403" actId="478"/>
          <ac:graphicFrameMkLst>
            <pc:docMk/>
            <pc:sldMk cId="2222647633" sldId="346"/>
            <ac:graphicFrameMk id="7" creationId="{9F5EFE57-C5BD-4CFE-8FDA-F8B1F4816CAA}"/>
          </ac:graphicFrameMkLst>
        </pc:graphicFrameChg>
        <pc:picChg chg="del mod">
          <ac:chgData name="Shoemaker, Katie" userId="ca3f2844-93c2-458a-99c6-f72f5064db8d" providerId="ADAL" clId="{92C1E07D-1568-4912-9B0E-DAF675DC96D4}" dt="2021-02-19T04:19:17.930" v="2385" actId="478"/>
          <ac:picMkLst>
            <pc:docMk/>
            <pc:sldMk cId="2222647633" sldId="346"/>
            <ac:picMk id="5" creationId="{00000000-0000-0000-0000-000000000000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15.578" v="5230"/>
        <pc:sldMkLst>
          <pc:docMk/>
          <pc:sldMk cId="4120019198" sldId="347"/>
        </pc:sldMkLst>
        <pc:spChg chg="mod">
          <ac:chgData name="Shoemaker, Katie" userId="ca3f2844-93c2-458a-99c6-f72f5064db8d" providerId="ADAL" clId="{92C1E07D-1568-4912-9B0E-DAF675DC96D4}" dt="2021-02-19T04:16:33.450" v="2302" actId="20577"/>
          <ac:spMkLst>
            <pc:docMk/>
            <pc:sldMk cId="4120019198" sldId="347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5.578" v="5230"/>
          <ac:spMkLst>
            <pc:docMk/>
            <pc:sldMk cId="4120019198" sldId="347"/>
            <ac:spMk id="6" creationId="{6D34F0AC-25E1-470A-95D3-0EE7399AFBBE}"/>
          </ac:spMkLst>
        </pc:spChg>
        <pc:graphicFrameChg chg="del">
          <ac:chgData name="Shoemaker, Katie" userId="ca3f2844-93c2-458a-99c6-f72f5064db8d" providerId="ADAL" clId="{92C1E07D-1568-4912-9B0E-DAF675DC96D4}" dt="2021-02-19T03:22:55.098" v="1443" actId="478"/>
          <ac:graphicFrameMkLst>
            <pc:docMk/>
            <pc:sldMk cId="4120019198" sldId="347"/>
            <ac:graphicFrameMk id="6" creationId="{CA76E698-E2B3-4C20-940F-21357515B52D}"/>
          </ac:graphicFrameMkLst>
        </pc:graphicFrameChg>
        <pc:graphicFrameChg chg="add mod modGraphic">
          <ac:chgData name="Shoemaker, Katie" userId="ca3f2844-93c2-458a-99c6-f72f5064db8d" providerId="ADAL" clId="{92C1E07D-1568-4912-9B0E-DAF675DC96D4}" dt="2021-02-19T04:03:31.721" v="2253" actId="14734"/>
          <ac:graphicFrameMkLst>
            <pc:docMk/>
            <pc:sldMk cId="4120019198" sldId="347"/>
            <ac:graphicFrameMk id="7" creationId="{40B2276D-EC13-4C2E-A8E6-77A8E6645E53}"/>
          </ac:graphicFrameMkLst>
        </pc:graphicFrameChg>
        <pc:picChg chg="del">
          <ac:chgData name="Shoemaker, Katie" userId="ca3f2844-93c2-458a-99c6-f72f5064db8d" providerId="ADAL" clId="{92C1E07D-1568-4912-9B0E-DAF675DC96D4}" dt="2021-02-19T04:01:48.237" v="2228" actId="478"/>
          <ac:picMkLst>
            <pc:docMk/>
            <pc:sldMk cId="4120019198" sldId="347"/>
            <ac:picMk id="5" creationId="{00000000-0000-0000-0000-000000000000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16.506" v="5231"/>
        <pc:sldMkLst>
          <pc:docMk/>
          <pc:sldMk cId="2924296328" sldId="348"/>
        </pc:sldMkLst>
        <pc:spChg chg="mod">
          <ac:chgData name="Shoemaker, Katie" userId="ca3f2844-93c2-458a-99c6-f72f5064db8d" providerId="ADAL" clId="{92C1E07D-1568-4912-9B0E-DAF675DC96D4}" dt="2021-02-19T04:05:04.147" v="2274" actId="1036"/>
          <ac:spMkLst>
            <pc:docMk/>
            <pc:sldMk cId="2924296328" sldId="348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6.506" v="5231"/>
          <ac:spMkLst>
            <pc:docMk/>
            <pc:sldMk cId="2924296328" sldId="348"/>
            <ac:spMk id="7" creationId="{558C77BA-E979-4056-9FD7-C8A267D90AE2}"/>
          </ac:spMkLst>
        </pc:spChg>
        <pc:graphicFrameChg chg="add mod modGraphic">
          <ac:chgData name="Shoemaker, Katie" userId="ca3f2844-93c2-458a-99c6-f72f5064db8d" providerId="ADAL" clId="{92C1E07D-1568-4912-9B0E-DAF675DC96D4}" dt="2021-02-19T04:05:04.147" v="2274" actId="1036"/>
          <ac:graphicFrameMkLst>
            <pc:docMk/>
            <pc:sldMk cId="2924296328" sldId="348"/>
            <ac:graphicFrameMk id="6" creationId="{9BBB305D-F99C-4F64-A17D-51EA79EA8184}"/>
          </ac:graphicFrameMkLst>
        </pc:graphicFrameChg>
        <pc:graphicFrameChg chg="del modGraphic">
          <ac:chgData name="Shoemaker, Katie" userId="ca3f2844-93c2-458a-99c6-f72f5064db8d" providerId="ADAL" clId="{92C1E07D-1568-4912-9B0E-DAF675DC96D4}" dt="2021-02-19T03:24:31.508" v="1473" actId="478"/>
          <ac:graphicFrameMkLst>
            <pc:docMk/>
            <pc:sldMk cId="2924296328" sldId="348"/>
            <ac:graphicFrameMk id="7" creationId="{40B2276D-EC13-4C2E-A8E6-77A8E6645E53}"/>
          </ac:graphicFrameMkLst>
        </pc:graphicFrameChg>
        <pc:picChg chg="del">
          <ac:chgData name="Shoemaker, Katie" userId="ca3f2844-93c2-458a-99c6-f72f5064db8d" providerId="ADAL" clId="{92C1E07D-1568-4912-9B0E-DAF675DC96D4}" dt="2021-02-19T03:52:58.453" v="2084" actId="478"/>
          <ac:picMkLst>
            <pc:docMk/>
            <pc:sldMk cId="2924296328" sldId="348"/>
            <ac:picMk id="5" creationId="{00000000-0000-0000-0000-000000000000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17.487" v="5232"/>
        <pc:sldMkLst>
          <pc:docMk/>
          <pc:sldMk cId="2818348184" sldId="349"/>
        </pc:sldMkLst>
        <pc:spChg chg="mod">
          <ac:chgData name="Shoemaker, Katie" userId="ca3f2844-93c2-458a-99c6-f72f5064db8d" providerId="ADAL" clId="{92C1E07D-1568-4912-9B0E-DAF675DC96D4}" dt="2021-02-19T04:04:55.060" v="2260" actId="1076"/>
          <ac:spMkLst>
            <pc:docMk/>
            <pc:sldMk cId="2818348184" sldId="349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7.487" v="5232"/>
          <ac:spMkLst>
            <pc:docMk/>
            <pc:sldMk cId="2818348184" sldId="349"/>
            <ac:spMk id="6" creationId="{2C520418-4CA0-42B9-A250-2271F288740C}"/>
          </ac:spMkLst>
        </pc:spChg>
        <pc:graphicFrameChg chg="del">
          <ac:chgData name="Shoemaker, Katie" userId="ca3f2844-93c2-458a-99c6-f72f5064db8d" providerId="ADAL" clId="{92C1E07D-1568-4912-9B0E-DAF675DC96D4}" dt="2021-02-19T03:26:54.667" v="1491" actId="478"/>
          <ac:graphicFrameMkLst>
            <pc:docMk/>
            <pc:sldMk cId="2818348184" sldId="349"/>
            <ac:graphicFrameMk id="6" creationId="{9BBB305D-F99C-4F64-A17D-51EA79EA8184}"/>
          </ac:graphicFrameMkLst>
        </pc:graphicFrameChg>
        <pc:graphicFrameChg chg="add mod modGraphic">
          <ac:chgData name="Shoemaker, Katie" userId="ca3f2844-93c2-458a-99c6-f72f5064db8d" providerId="ADAL" clId="{92C1E07D-1568-4912-9B0E-DAF675DC96D4}" dt="2021-02-19T04:04:04.928" v="2255" actId="1076"/>
          <ac:graphicFrameMkLst>
            <pc:docMk/>
            <pc:sldMk cId="2818348184" sldId="349"/>
            <ac:graphicFrameMk id="7" creationId="{D59C992C-002B-40CB-98E7-DC0A935508D7}"/>
          </ac:graphicFrameMkLst>
        </pc:graphicFrameChg>
        <pc:picChg chg="del">
          <ac:chgData name="Shoemaker, Katie" userId="ca3f2844-93c2-458a-99c6-f72f5064db8d" providerId="ADAL" clId="{92C1E07D-1568-4912-9B0E-DAF675DC96D4}" dt="2021-02-19T03:47:06.035" v="1942" actId="478"/>
          <ac:picMkLst>
            <pc:docMk/>
            <pc:sldMk cId="2818348184" sldId="349"/>
            <ac:picMk id="5" creationId="{00000000-0000-0000-0000-000000000000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32.486" v="5239"/>
        <pc:sldMkLst>
          <pc:docMk/>
          <pc:sldMk cId="2314146056" sldId="350"/>
        </pc:sldMkLst>
        <pc:spChg chg="mod">
          <ac:chgData name="Shoemaker, Katie" userId="ca3f2844-93c2-458a-99c6-f72f5064db8d" providerId="ADAL" clId="{92C1E07D-1568-4912-9B0E-DAF675DC96D4}" dt="2021-02-19T03:38:40.289" v="1795" actId="121"/>
          <ac:spMkLst>
            <pc:docMk/>
            <pc:sldMk cId="2314146056" sldId="350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03:37:38.234" v="1755" actId="14100"/>
          <ac:spMkLst>
            <pc:docMk/>
            <pc:sldMk cId="2314146056" sldId="350"/>
            <ac:spMk id="9" creationId="{0D3DBFEE-CBE0-40CB-A31E-46AF91EDA9AB}"/>
          </ac:spMkLst>
        </pc:spChg>
        <pc:spChg chg="add mod">
          <ac:chgData name="Shoemaker, Katie" userId="ca3f2844-93c2-458a-99c6-f72f5064db8d" providerId="ADAL" clId="{92C1E07D-1568-4912-9B0E-DAF675DC96D4}" dt="2021-02-19T04:24:17.012" v="2730" actId="1076"/>
          <ac:spMkLst>
            <pc:docMk/>
            <pc:sldMk cId="2314146056" sldId="350"/>
            <ac:spMk id="12" creationId="{7A9FCB30-3EAF-4876-BA4C-3349D138822F}"/>
          </ac:spMkLst>
        </pc:spChg>
        <pc:spChg chg="add mod">
          <ac:chgData name="Shoemaker, Katie" userId="ca3f2844-93c2-458a-99c6-f72f5064db8d" providerId="ADAL" clId="{92C1E07D-1568-4912-9B0E-DAF675DC96D4}" dt="2021-02-19T15:09:32.486" v="5239"/>
          <ac:spMkLst>
            <pc:docMk/>
            <pc:sldMk cId="2314146056" sldId="350"/>
            <ac:spMk id="13" creationId="{CCC62C7F-80B0-4FCD-B638-93BBD43B339C}"/>
          </ac:spMkLst>
        </pc:spChg>
        <pc:graphicFrameChg chg="add mod modGraphic">
          <ac:chgData name="Shoemaker, Katie" userId="ca3f2844-93c2-458a-99c6-f72f5064db8d" providerId="ADAL" clId="{92C1E07D-1568-4912-9B0E-DAF675DC96D4}" dt="2021-02-19T04:04:29.796" v="2259" actId="14734"/>
          <ac:graphicFrameMkLst>
            <pc:docMk/>
            <pc:sldMk cId="2314146056" sldId="350"/>
            <ac:graphicFrameMk id="6" creationId="{AEDD5F54-A7EF-4F17-AFDA-6978C7E76AAF}"/>
          </ac:graphicFrameMkLst>
        </pc:graphicFrameChg>
        <pc:graphicFrameChg chg="del">
          <ac:chgData name="Shoemaker, Katie" userId="ca3f2844-93c2-458a-99c6-f72f5064db8d" providerId="ADAL" clId="{92C1E07D-1568-4912-9B0E-DAF675DC96D4}" dt="2021-02-19T03:33:37.526" v="1656" actId="478"/>
          <ac:graphicFrameMkLst>
            <pc:docMk/>
            <pc:sldMk cId="2314146056" sldId="350"/>
            <ac:graphicFrameMk id="7" creationId="{D59C992C-002B-40CB-98E7-DC0A935508D7}"/>
          </ac:graphicFrameMkLst>
        </pc:graphicFrameChg>
        <pc:graphicFrameChg chg="add del mod">
          <ac:chgData name="Shoemaker, Katie" userId="ca3f2844-93c2-458a-99c6-f72f5064db8d" providerId="ADAL" clId="{92C1E07D-1568-4912-9B0E-DAF675DC96D4}" dt="2021-02-19T03:34:17.098" v="1687"/>
          <ac:graphicFrameMkLst>
            <pc:docMk/>
            <pc:sldMk cId="2314146056" sldId="350"/>
            <ac:graphicFrameMk id="8" creationId="{270A1B8B-0B92-47FC-8C7A-111E7BF967A3}"/>
          </ac:graphicFrameMkLst>
        </pc:graphicFrameChg>
        <pc:graphicFrameChg chg="add mod modGraphic">
          <ac:chgData name="Shoemaker, Katie" userId="ca3f2844-93c2-458a-99c6-f72f5064db8d" providerId="ADAL" clId="{92C1E07D-1568-4912-9B0E-DAF675DC96D4}" dt="2021-02-19T03:37:38.234" v="1755" actId="14100"/>
          <ac:graphicFrameMkLst>
            <pc:docMk/>
            <pc:sldMk cId="2314146056" sldId="350"/>
            <ac:graphicFrameMk id="10" creationId="{53BC71CE-756E-4D9E-90D7-C7487285C51F}"/>
          </ac:graphicFrameMkLst>
        </pc:graphicFrameChg>
        <pc:graphicFrameChg chg="add mod modGraphic">
          <ac:chgData name="Shoemaker, Katie" userId="ca3f2844-93c2-458a-99c6-f72f5064db8d" providerId="ADAL" clId="{92C1E07D-1568-4912-9B0E-DAF675DC96D4}" dt="2021-02-19T04:24:17.012" v="2730" actId="1076"/>
          <ac:graphicFrameMkLst>
            <pc:docMk/>
            <pc:sldMk cId="2314146056" sldId="350"/>
            <ac:graphicFrameMk id="11" creationId="{00581185-0240-491E-B3A8-D08028C77F8D}"/>
          </ac:graphicFrameMkLst>
        </pc:graphicFrameChg>
        <pc:picChg chg="del">
          <ac:chgData name="Shoemaker, Katie" userId="ca3f2844-93c2-458a-99c6-f72f5064db8d" providerId="ADAL" clId="{92C1E07D-1568-4912-9B0E-DAF675DC96D4}" dt="2021-02-19T03:36:29.779" v="1747" actId="478"/>
          <ac:picMkLst>
            <pc:docMk/>
            <pc:sldMk cId="2314146056" sldId="350"/>
            <ac:picMk id="5" creationId="{00000000-0000-0000-0000-000000000000}"/>
          </ac:picMkLst>
        </pc:picChg>
      </pc:sldChg>
      <pc:sldChg chg="addSp delSp modSp add mod">
        <pc:chgData name="Shoemaker, Katie" userId="ca3f2844-93c2-458a-99c6-f72f5064db8d" providerId="ADAL" clId="{92C1E07D-1568-4912-9B0E-DAF675DC96D4}" dt="2021-02-19T15:09:13.591" v="5228"/>
        <pc:sldMkLst>
          <pc:docMk/>
          <pc:sldMk cId="3661827497" sldId="351"/>
        </pc:sldMkLst>
        <pc:spChg chg="mod">
          <ac:chgData name="Shoemaker, Katie" userId="ca3f2844-93c2-458a-99c6-f72f5064db8d" providerId="ADAL" clId="{92C1E07D-1568-4912-9B0E-DAF675DC96D4}" dt="2021-02-19T04:20:11.087" v="2396" actId="27636"/>
          <ac:spMkLst>
            <pc:docMk/>
            <pc:sldMk cId="3661827497" sldId="351"/>
            <ac:spMk id="3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3.591" v="5228"/>
          <ac:spMkLst>
            <pc:docMk/>
            <pc:sldMk cId="3661827497" sldId="351"/>
            <ac:spMk id="6" creationId="{5D2C827D-C027-4FE4-905F-EEC2475F45BE}"/>
          </ac:spMkLst>
        </pc:spChg>
        <pc:graphicFrameChg chg="mod modGraphic">
          <ac:chgData name="Shoemaker, Katie" userId="ca3f2844-93c2-458a-99c6-f72f5064db8d" providerId="ADAL" clId="{92C1E07D-1568-4912-9B0E-DAF675DC96D4}" dt="2021-02-19T04:20:15.281" v="2397" actId="1076"/>
          <ac:graphicFrameMkLst>
            <pc:docMk/>
            <pc:sldMk cId="3661827497" sldId="351"/>
            <ac:graphicFrameMk id="7" creationId="{9F5EFE57-C5BD-4CFE-8FDA-F8B1F4816CAA}"/>
          </ac:graphicFrameMkLst>
        </pc:graphicFrameChg>
        <pc:picChg chg="del">
          <ac:chgData name="Shoemaker, Katie" userId="ca3f2844-93c2-458a-99c6-f72f5064db8d" providerId="ADAL" clId="{92C1E07D-1568-4912-9B0E-DAF675DC96D4}" dt="2021-02-19T04:19:41.175" v="2388" actId="478"/>
          <ac:picMkLst>
            <pc:docMk/>
            <pc:sldMk cId="3661827497" sldId="351"/>
            <ac:picMk id="9" creationId="{558EAB55-64A6-4B0F-A793-A28A92C07771}"/>
          </ac:picMkLst>
        </pc:picChg>
      </pc:sldChg>
      <pc:sldChg chg="addSp modSp add mod ord">
        <pc:chgData name="Shoemaker, Katie" userId="ca3f2844-93c2-458a-99c6-f72f5064db8d" providerId="ADAL" clId="{92C1E07D-1568-4912-9B0E-DAF675DC96D4}" dt="2021-02-19T15:09:18.439" v="5233"/>
        <pc:sldMkLst>
          <pc:docMk/>
          <pc:sldMk cId="4255878536" sldId="352"/>
        </pc:sldMkLst>
        <pc:spChg chg="mod">
          <ac:chgData name="Shoemaker, Katie" userId="ca3f2844-93c2-458a-99c6-f72f5064db8d" providerId="ADAL" clId="{92C1E07D-1568-4912-9B0E-DAF675DC96D4}" dt="2021-02-19T04:56:42.470" v="3484" actId="1076"/>
          <ac:spMkLst>
            <pc:docMk/>
            <pc:sldMk cId="4255878536" sldId="352"/>
            <ac:spMk id="2" creationId="{00000000-0000-0000-0000-000000000000}"/>
          </ac:spMkLst>
        </pc:spChg>
        <pc:spChg chg="add mod">
          <ac:chgData name="Shoemaker, Katie" userId="ca3f2844-93c2-458a-99c6-f72f5064db8d" providerId="ADAL" clId="{92C1E07D-1568-4912-9B0E-DAF675DC96D4}" dt="2021-02-19T15:09:18.439" v="5233"/>
          <ac:spMkLst>
            <pc:docMk/>
            <pc:sldMk cId="4255878536" sldId="352"/>
            <ac:spMk id="7" creationId="{A988CCBA-798D-45EC-9042-2822BBCBEB68}"/>
          </ac:spMkLst>
        </pc:spChg>
        <pc:spChg chg="mod">
          <ac:chgData name="Shoemaker, Katie" userId="ca3f2844-93c2-458a-99c6-f72f5064db8d" providerId="ADAL" clId="{92C1E07D-1568-4912-9B0E-DAF675DC96D4}" dt="2021-02-19T04:55:29.801" v="3386" actId="20577"/>
          <ac:spMkLst>
            <pc:docMk/>
            <pc:sldMk cId="4255878536" sldId="352"/>
            <ac:spMk id="8" creationId="{00000000-0000-0000-0000-000000000000}"/>
          </ac:spMkLst>
        </pc:spChg>
      </pc:sldChg>
      <pc:sldChg chg="addSp modSp new mod">
        <pc:chgData name="Shoemaker, Katie" userId="ca3f2844-93c2-458a-99c6-f72f5064db8d" providerId="ADAL" clId="{92C1E07D-1568-4912-9B0E-DAF675DC96D4}" dt="2021-02-19T15:12:45.453" v="5266"/>
        <pc:sldMkLst>
          <pc:docMk/>
          <pc:sldMk cId="142000274" sldId="353"/>
        </pc:sldMkLst>
        <pc:spChg chg="mod">
          <ac:chgData name="Shoemaker, Katie" userId="ca3f2844-93c2-458a-99c6-f72f5064db8d" providerId="ADAL" clId="{92C1E07D-1568-4912-9B0E-DAF675DC96D4}" dt="2021-02-19T14:25:34.578" v="4872" actId="20577"/>
          <ac:spMkLst>
            <pc:docMk/>
            <pc:sldMk cId="142000274" sldId="353"/>
            <ac:spMk id="3" creationId="{B41E3E51-9E2D-4E5F-9BAC-7ADF3D28DBB5}"/>
          </ac:spMkLst>
        </pc:spChg>
        <pc:spChg chg="add mod">
          <ac:chgData name="Shoemaker, Katie" userId="ca3f2844-93c2-458a-99c6-f72f5064db8d" providerId="ADAL" clId="{92C1E07D-1568-4912-9B0E-DAF675DC96D4}" dt="2021-02-19T15:12:45.453" v="5266"/>
          <ac:spMkLst>
            <pc:docMk/>
            <pc:sldMk cId="142000274" sldId="353"/>
            <ac:spMk id="5" creationId="{D990DD74-46F0-4DE4-A9E1-D11403C9BD0F}"/>
          </ac:spMkLst>
        </pc:spChg>
      </pc:sldChg>
      <pc:sldChg chg="add del">
        <pc:chgData name="Shoemaker, Katie" userId="ca3f2844-93c2-458a-99c6-f72f5064db8d" providerId="ADAL" clId="{92C1E07D-1568-4912-9B0E-DAF675DC96D4}" dt="2021-02-19T14:24:19.583" v="4858" actId="2696"/>
        <pc:sldMkLst>
          <pc:docMk/>
          <pc:sldMk cId="2376374486" sldId="35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307BE-3DE0-4D5D-B071-E18072BDBCD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EB6C3-5ECD-4C33-8186-F5219593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6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7AE0D-E4E7-41F3-8FEB-69AA94FE00AD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4A1B-E3F4-440A-A1E4-007EA359E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16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Permitted sources</a:t>
            </a:r>
            <a:r>
              <a:rPr lang="en-US" baseline="0" dirty="0"/>
              <a:t> in lynch Creek= zero, Reed Creek= has 1 permit (dischargers) </a:t>
            </a:r>
          </a:p>
          <a:p>
            <a:r>
              <a:rPr lang="en-US" baseline="0" dirty="0"/>
              <a:t>Implicit vs explicit MOS, future 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3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yr</a:t>
            </a:r>
            <a:r>
              <a:rPr lang="en-US" dirty="0"/>
              <a:t> sliding window, sampling every two years;</a:t>
            </a:r>
          </a:p>
          <a:p>
            <a:r>
              <a:rPr lang="en-US" dirty="0"/>
              <a:t>DEQ requires two consecutive years of meeting benthic health before can be delisted</a:t>
            </a:r>
          </a:p>
          <a:p>
            <a:r>
              <a:rPr lang="en-US" dirty="0"/>
              <a:t>So no more than a third of the samples can be below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8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93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39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2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2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Individual vs ISW</a:t>
            </a:r>
          </a:p>
          <a:p>
            <a:r>
              <a:rPr lang="en-US" dirty="0"/>
              <a:t>Understand that there is likely construction, just not at the scale that requires permits</a:t>
            </a:r>
          </a:p>
          <a:p>
            <a:r>
              <a:rPr lang="en-US" dirty="0"/>
              <a:t>Other way to estimate vs include in MOS/FL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title="DEQ 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 title="DEQ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2/22/2021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esha.mcrae@deq.Virginia.gov" TargetMode="External"/><Relationship Id="rId2" Type="http://schemas.openxmlformats.org/officeDocument/2006/relationships/hyperlink" Target="mailto:lucy.smith@deq.Virginia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q.virginia.gov/Programs/Water/WaterQualityInformationTMDLs/TMDL.asp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89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19" y="25689"/>
            <a:ext cx="3975910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 err="1"/>
              <a:t>Subwatersheds</a:t>
            </a:r>
            <a:endParaRPr lang="en-US" sz="36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D329C9-3DE4-4189-BCEE-B422AA0C5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22509" r="3815" b="15267"/>
          <a:stretch/>
        </p:blipFill>
        <p:spPr>
          <a:xfrm>
            <a:off x="3726588" y="0"/>
            <a:ext cx="7821706" cy="68580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ECF442E-A761-4DA5-B22D-97D1538E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5097" r="49376" b="78235"/>
          <a:stretch/>
        </p:blipFill>
        <p:spPr>
          <a:xfrm>
            <a:off x="198619" y="1868833"/>
            <a:ext cx="4530837" cy="2221703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F85936-6681-4961-90D1-599454E396DA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771E9-7F31-4767-8D82-F52658A057B0}"/>
              </a:ext>
            </a:extLst>
          </p:cNvPr>
          <p:cNvSpPr txBox="1"/>
          <p:nvPr/>
        </p:nvSpPr>
        <p:spPr>
          <a:xfrm>
            <a:off x="976106" y="6255077"/>
            <a:ext cx="2975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6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TMDL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04081"/>
            <a:ext cx="10515600" cy="34030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WLA= </a:t>
            </a:r>
            <a:r>
              <a:rPr lang="en-US" dirty="0" err="1"/>
              <a:t>Wasteload</a:t>
            </a:r>
            <a:r>
              <a:rPr lang="en-US" dirty="0"/>
              <a:t> Allocation</a:t>
            </a:r>
          </a:p>
          <a:p>
            <a:pPr lvl="1"/>
            <a:r>
              <a:rPr lang="en-US" dirty="0"/>
              <a:t>Permitted/Point Source</a:t>
            </a:r>
          </a:p>
          <a:p>
            <a:pPr lvl="1"/>
            <a:r>
              <a:rPr lang="en-US" dirty="0"/>
              <a:t>Future Growth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LA= Load Allocation</a:t>
            </a:r>
          </a:p>
          <a:p>
            <a:pPr lvl="1"/>
            <a:r>
              <a:rPr lang="en-US" dirty="0"/>
              <a:t>Nonpoint Source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MOS= Margin of Safety</a:t>
            </a:r>
          </a:p>
          <a:p>
            <a:pPr lvl="1"/>
            <a:r>
              <a:rPr lang="en-US" dirty="0"/>
              <a:t>Extra load to account for uncertainty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11</a:t>
            </a:fld>
            <a:r>
              <a:rPr lang="en-US" dirty="0"/>
              <a:t>	</a:t>
            </a:r>
          </a:p>
          <a:p>
            <a:pPr algn="l"/>
            <a:r>
              <a:rPr lang="en-US" sz="1400" dirty="0"/>
              <a:t>	</a:t>
            </a:r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pSp>
        <p:nvGrpSpPr>
          <p:cNvPr id="5" name="Group 4" descr="TMDL equation (WLA+LA+MOS=TMDL)"/>
          <p:cNvGrpSpPr/>
          <p:nvPr/>
        </p:nvGrpSpPr>
        <p:grpSpPr>
          <a:xfrm>
            <a:off x="1737360" y="1600200"/>
            <a:ext cx="8915400" cy="1085850"/>
            <a:chOff x="76200" y="1600200"/>
            <a:chExt cx="8915400" cy="1085850"/>
          </a:xfrm>
        </p:grpSpPr>
        <p:sp>
          <p:nvSpPr>
            <p:cNvPr id="6" name="Rectangle 5"/>
            <p:cNvSpPr/>
            <p:nvPr/>
          </p:nvSpPr>
          <p:spPr>
            <a:xfrm>
              <a:off x="76200" y="1600200"/>
              <a:ext cx="1524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WLA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438400" y="1678517"/>
              <a:ext cx="1524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LA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76800" y="1695450"/>
              <a:ext cx="1524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MOS</a:t>
              </a:r>
            </a:p>
          </p:txBody>
        </p:sp>
        <p:sp>
          <p:nvSpPr>
            <p:cNvPr id="9" name="Plus 8"/>
            <p:cNvSpPr/>
            <p:nvPr/>
          </p:nvSpPr>
          <p:spPr>
            <a:xfrm>
              <a:off x="1752600" y="1883664"/>
              <a:ext cx="609600" cy="707136"/>
            </a:xfrm>
            <a:prstGeom prst="mathPlus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lus 9"/>
            <p:cNvSpPr/>
            <p:nvPr/>
          </p:nvSpPr>
          <p:spPr>
            <a:xfrm>
              <a:off x="4191000" y="1883664"/>
              <a:ext cx="609600" cy="707136"/>
            </a:xfrm>
            <a:prstGeom prst="mathPlus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Equal 10"/>
            <p:cNvSpPr/>
            <p:nvPr/>
          </p:nvSpPr>
          <p:spPr>
            <a:xfrm>
              <a:off x="6550152" y="1883664"/>
              <a:ext cx="765048" cy="707136"/>
            </a:xfrm>
            <a:prstGeom prst="mathEqual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67600" y="1695450"/>
              <a:ext cx="1524000" cy="990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TMDL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AD6C98-A9E0-47A6-A44C-33F442EF6845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8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TMDL Reductions Need a Target to Shoot For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62A2-EB75-4DE9-ADA2-674AC1B0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1647" cy="4351338"/>
          </a:xfrm>
        </p:spPr>
        <p:txBody>
          <a:bodyPr/>
          <a:lstStyle/>
          <a:p>
            <a:r>
              <a:rPr lang="en-US" dirty="0"/>
              <a:t>Some pollutants have numerical criteria in regulations to set acceptable levels (e.g. bacteria counts) </a:t>
            </a:r>
          </a:p>
          <a:p>
            <a:r>
              <a:rPr lang="en-US" dirty="0"/>
              <a:t>Other pollutants are expected to vary among ‘healthy’ watersheds, so there is no set regulatory threshold (e.g. sediment)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12</a:t>
            </a:fld>
            <a:r>
              <a:rPr lang="en-US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98DF8A13-A7DE-4C6F-86FA-2859B347F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60529" y="1934851"/>
            <a:ext cx="3136770" cy="3136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5CD07C-4144-44E3-B850-1FE9A8424BCE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0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Pollutant Target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62A2-EB75-4DE9-ADA2-674AC1B0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Two main methods:</a:t>
            </a:r>
          </a:p>
          <a:p>
            <a:pPr lvl="1"/>
            <a:r>
              <a:rPr lang="en-US" dirty="0"/>
              <a:t>Reference Watershed</a:t>
            </a:r>
          </a:p>
          <a:p>
            <a:pPr lvl="2"/>
            <a:r>
              <a:rPr lang="en-US" sz="2400" dirty="0"/>
              <a:t>Find one, nearby, similar, but healthy watershed and see what the pollutant levels are there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400" dirty="0">
                <a:latin typeface="Arial"/>
                <a:cs typeface="Arial"/>
              </a:rPr>
              <a:t>Straightforward method</a:t>
            </a:r>
          </a:p>
          <a:p>
            <a:pPr lvl="2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en-US" sz="2400" dirty="0"/>
              <a:t>Hard to find ideal reference watershed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13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4B9780-3F29-43F9-8690-2835675810BF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All-Forested Load Multiplier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Use many other watersheds - both healthy and impaired - to develop a target load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Used in Virginia since 2014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latin typeface="Arial"/>
                <a:cs typeface="Arial"/>
              </a:rPr>
              <a:t>More rigorous result (less likely to overshoot)</a:t>
            </a:r>
          </a:p>
          <a:p>
            <a:pPr lvl="2"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en-US" dirty="0"/>
              <a:t>More effort and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997C3-F72C-42EC-9362-96E2A62423A0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4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Pollutant Target: AllForX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62A2-EB75-4DE9-ADA2-674AC1B0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728"/>
            <a:ext cx="10689404" cy="4725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Existing Sediment Load: 500,000 </a:t>
            </a:r>
            <a:r>
              <a:rPr lang="en-US" sz="2000" dirty="0" err="1"/>
              <a:t>lb</a:t>
            </a:r>
            <a:r>
              <a:rPr lang="en-US" sz="2000" dirty="0"/>
              <a:t>/</a:t>
            </a:r>
            <a:r>
              <a:rPr lang="en-US" sz="2000" dirty="0" err="1"/>
              <a:t>yr</a:t>
            </a:r>
            <a:r>
              <a:rPr lang="en-US" sz="2000" dirty="0"/>
              <a:t>          vs.        All Forested Sediment Load: 50,000 </a:t>
            </a:r>
            <a:r>
              <a:rPr lang="en-US" sz="2000" dirty="0" err="1"/>
              <a:t>lb</a:t>
            </a:r>
            <a:r>
              <a:rPr lang="en-US" sz="2000" dirty="0"/>
              <a:t>/</a:t>
            </a:r>
            <a:r>
              <a:rPr lang="en-US" sz="2000" dirty="0" err="1"/>
              <a:t>yr</a:t>
            </a:r>
            <a:endParaRPr lang="en-US" sz="20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All-Forest Multiplier (AllForX) 500,000 / 50,000 = </a:t>
            </a:r>
            <a:r>
              <a:rPr lang="en-US" sz="2400" b="1" dirty="0"/>
              <a:t>10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14</a:t>
            </a:fld>
            <a:r>
              <a:rPr lang="en-US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Land use map example">
            <a:extLst>
              <a:ext uri="{FF2B5EF4-FFF2-40B4-BE49-F238E27FC236}">
                <a16:creationId xmlns:a16="http://schemas.microsoft.com/office/drawing/2014/main" id="{981639DE-91D3-4D86-A78B-7B1C659A4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"/>
          <a:stretch/>
        </p:blipFill>
        <p:spPr>
          <a:xfrm>
            <a:off x="467391" y="1913642"/>
            <a:ext cx="5247960" cy="3485552"/>
          </a:xfrm>
          <a:prstGeom prst="rect">
            <a:avLst/>
          </a:prstGeom>
        </p:spPr>
      </p:pic>
      <p:pic>
        <p:nvPicPr>
          <p:cNvPr id="6" name="Picture 5" descr="Land use map example">
            <a:extLst>
              <a:ext uri="{FF2B5EF4-FFF2-40B4-BE49-F238E27FC236}">
                <a16:creationId xmlns:a16="http://schemas.microsoft.com/office/drawing/2014/main" id="{B59DF2DB-5EE6-433C-A3B6-B3BCB6D85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"/>
          <a:stretch/>
        </p:blipFill>
        <p:spPr>
          <a:xfrm>
            <a:off x="6476651" y="1920721"/>
            <a:ext cx="5247960" cy="34855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6474A-7180-4C76-AB7B-89F62BD62609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6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lForX regression example">
            <a:extLst>
              <a:ext uri="{FF2B5EF4-FFF2-40B4-BE49-F238E27FC236}">
                <a16:creationId xmlns:a16="http://schemas.microsoft.com/office/drawing/2014/main" id="{E9AF84C5-937D-4FB9-BDB4-26F306DD3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62" y="1371777"/>
            <a:ext cx="7949876" cy="4897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Pollutant Target: AllForX Methodology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15</a:t>
            </a:fld>
            <a:r>
              <a:rPr lang="en-US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cxnSp>
        <p:nvCxnSpPr>
          <p:cNvPr id="9" name="Straight Arrow Connector 8" descr="Arrow">
            <a:extLst>
              <a:ext uri="{FF2B5EF4-FFF2-40B4-BE49-F238E27FC236}">
                <a16:creationId xmlns:a16="http://schemas.microsoft.com/office/drawing/2014/main" id="{9BE2DEF7-BAE7-46B7-9B61-5D3FAB8FB7B1}"/>
              </a:ext>
            </a:extLst>
          </p:cNvPr>
          <p:cNvCxnSpPr>
            <a:cxnSpLocks/>
          </p:cNvCxnSpPr>
          <p:nvPr/>
        </p:nvCxnSpPr>
        <p:spPr>
          <a:xfrm>
            <a:off x="6169352" y="2944451"/>
            <a:ext cx="0" cy="2522899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 descr="Arrow">
            <a:extLst>
              <a:ext uri="{FF2B5EF4-FFF2-40B4-BE49-F238E27FC236}">
                <a16:creationId xmlns:a16="http://schemas.microsoft.com/office/drawing/2014/main" id="{8EA4EC5D-ECBA-4F76-B5C1-EAAC0925DD9F}"/>
              </a:ext>
            </a:extLst>
          </p:cNvPr>
          <p:cNvCxnSpPr>
            <a:cxnSpLocks/>
          </p:cNvCxnSpPr>
          <p:nvPr/>
        </p:nvCxnSpPr>
        <p:spPr>
          <a:xfrm>
            <a:off x="2958741" y="2865257"/>
            <a:ext cx="148943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Oval 4" descr="Circle around unimpaired streams">
            <a:extLst>
              <a:ext uri="{FF2B5EF4-FFF2-40B4-BE49-F238E27FC236}">
                <a16:creationId xmlns:a16="http://schemas.microsoft.com/office/drawing/2014/main" id="{6B13F1B0-4A6A-440D-B215-48D7F42E01F4}"/>
              </a:ext>
            </a:extLst>
          </p:cNvPr>
          <p:cNvSpPr/>
          <p:nvPr/>
        </p:nvSpPr>
        <p:spPr>
          <a:xfrm rot="1123331">
            <a:off x="2983764" y="1644208"/>
            <a:ext cx="2742002" cy="1232438"/>
          </a:xfrm>
          <a:prstGeom prst="ellipse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Circle around impaired streams">
            <a:extLst>
              <a:ext uri="{FF2B5EF4-FFF2-40B4-BE49-F238E27FC236}">
                <a16:creationId xmlns:a16="http://schemas.microsoft.com/office/drawing/2014/main" id="{0ED29176-1C24-4B38-A0FB-A91A96A9F6CA}"/>
              </a:ext>
            </a:extLst>
          </p:cNvPr>
          <p:cNvSpPr/>
          <p:nvPr/>
        </p:nvSpPr>
        <p:spPr>
          <a:xfrm rot="1147438">
            <a:off x="6281005" y="2600246"/>
            <a:ext cx="3435765" cy="1839295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F6E4C-DF4B-4E34-8D6D-4FCF90810EA6}"/>
              </a:ext>
            </a:extLst>
          </p:cNvPr>
          <p:cNvSpPr txBox="1"/>
          <p:nvPr/>
        </p:nvSpPr>
        <p:spPr>
          <a:xfrm>
            <a:off x="5022599" y="1567065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Unimpaired 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B440BD-2C3F-49A1-9E95-17F9A832391F}"/>
              </a:ext>
            </a:extLst>
          </p:cNvPr>
          <p:cNvSpPr txBox="1"/>
          <p:nvPr/>
        </p:nvSpPr>
        <p:spPr>
          <a:xfrm>
            <a:off x="7243044" y="4582257"/>
            <a:ext cx="183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Impaired Streams</a:t>
            </a:r>
          </a:p>
        </p:txBody>
      </p:sp>
      <p:sp>
        <p:nvSpPr>
          <p:cNvPr id="14" name="Oval 13" descr="Circle arouind AllForX multiplier">
            <a:extLst>
              <a:ext uri="{FF2B5EF4-FFF2-40B4-BE49-F238E27FC236}">
                <a16:creationId xmlns:a16="http://schemas.microsoft.com/office/drawing/2014/main" id="{FF2F7389-FC11-49CC-BB99-99AF2054328B}"/>
              </a:ext>
            </a:extLst>
          </p:cNvPr>
          <p:cNvSpPr/>
          <p:nvPr/>
        </p:nvSpPr>
        <p:spPr>
          <a:xfrm>
            <a:off x="5947823" y="5325077"/>
            <a:ext cx="443058" cy="436702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9F571-658C-48E1-9C62-1C6086142956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Pollutant Target: AllForX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062A2-EB75-4DE9-ADA2-674AC1B0E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862"/>
            <a:ext cx="10417404" cy="4725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i="1" dirty="0"/>
              <a:t>Existing Sediment Load:      500,000 </a:t>
            </a:r>
            <a:r>
              <a:rPr lang="en-US" sz="2400" i="1" dirty="0" err="1"/>
              <a:t>lb</a:t>
            </a:r>
            <a:r>
              <a:rPr lang="en-US" sz="2400" i="1" dirty="0"/>
              <a:t>/</a:t>
            </a:r>
            <a:r>
              <a:rPr lang="en-US" sz="2400" i="1" dirty="0" err="1"/>
              <a:t>yr</a:t>
            </a:r>
            <a:r>
              <a:rPr lang="en-US" sz="2400" i="1" dirty="0"/>
              <a:t>     </a:t>
            </a:r>
          </a:p>
          <a:p>
            <a:pPr marL="0" indent="0">
              <a:buNone/>
            </a:pPr>
            <a:r>
              <a:rPr lang="en-US" sz="2400" i="1" dirty="0"/>
              <a:t>All Forested Sediment Load:  50,000 </a:t>
            </a:r>
            <a:r>
              <a:rPr lang="en-US" sz="2400" i="1" dirty="0" err="1"/>
              <a:t>lb</a:t>
            </a:r>
            <a:r>
              <a:rPr lang="en-US" sz="2400" i="1" dirty="0"/>
              <a:t>/</a:t>
            </a:r>
            <a:r>
              <a:rPr lang="en-US" sz="2400" i="1" dirty="0" err="1"/>
              <a:t>yr</a:t>
            </a:r>
            <a:endParaRPr lang="en-US" sz="2400" i="1" dirty="0"/>
          </a:p>
          <a:p>
            <a:pPr marL="0" indent="0" algn="ctr">
              <a:buNone/>
            </a:pPr>
            <a:r>
              <a:rPr lang="en-US" sz="2400" i="1" dirty="0"/>
              <a:t>All-Forest Multiplier (AllForX) 500,000 / 50,000 = </a:t>
            </a:r>
            <a:r>
              <a:rPr lang="en-US" sz="2400" b="1" i="1" dirty="0"/>
              <a:t>10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Regression Results: </a:t>
            </a:r>
            <a:r>
              <a:rPr lang="en-US" sz="2400" dirty="0" err="1"/>
              <a:t>VaSCI</a:t>
            </a:r>
            <a:r>
              <a:rPr lang="en-US" sz="2400" dirty="0"/>
              <a:t> = 60 -&gt; Threshold AllForX = </a:t>
            </a:r>
            <a:r>
              <a:rPr lang="en-US" sz="2400" b="1" dirty="0"/>
              <a:t>6.7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To Obtain Target Loading:</a:t>
            </a:r>
          </a:p>
          <a:p>
            <a:pPr marL="0" indent="0" algn="ctr">
              <a:buNone/>
            </a:pPr>
            <a:r>
              <a:rPr lang="en-US" sz="2400" dirty="0"/>
              <a:t>(All Forested Sediment Load) x (Threshold AllForX)</a:t>
            </a:r>
          </a:p>
          <a:p>
            <a:pPr marL="0" indent="0" algn="ctr">
              <a:buNone/>
            </a:pPr>
            <a:r>
              <a:rPr lang="en-US" sz="2400" dirty="0"/>
              <a:t>50,000 </a:t>
            </a:r>
            <a:r>
              <a:rPr lang="en-US" sz="2400" dirty="0" err="1"/>
              <a:t>lb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r>
              <a:rPr lang="en-US" sz="2400" dirty="0"/>
              <a:t> x 6.7 = 335,000 </a:t>
            </a:r>
            <a:r>
              <a:rPr lang="en-US" sz="2400" dirty="0" err="1"/>
              <a:t>lb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Reduction needed: 500,000 – 335,000 = 165,000 </a:t>
            </a:r>
            <a:r>
              <a:rPr lang="en-US" sz="2400" dirty="0" err="1"/>
              <a:t>lb</a:t>
            </a:r>
            <a:r>
              <a:rPr lang="en-US" sz="2400" dirty="0"/>
              <a:t>/</a:t>
            </a:r>
            <a:r>
              <a:rPr lang="en-US" sz="2400" dirty="0" err="1"/>
              <a:t>yr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16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4A2D0-2FAF-4010-B723-B93069AF0932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45AF-7553-4E3A-8FE5-38C04F640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17</a:t>
            </a:fld>
            <a:r>
              <a:rPr lang="en-US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4" descr="South Fork Rivanna monitoring map">
            <a:extLst>
              <a:ext uri="{FF2B5EF4-FFF2-40B4-BE49-F238E27FC236}">
                <a16:creationId xmlns:a16="http://schemas.microsoft.com/office/drawing/2014/main" id="{CC1773D7-F913-4173-8DE9-385203D50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" t="687" b="894"/>
          <a:stretch/>
        </p:blipFill>
        <p:spPr bwMode="auto">
          <a:xfrm>
            <a:off x="1868038" y="87004"/>
            <a:ext cx="8455924" cy="6683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A870B-60A0-475A-8D70-C13FDCAD4796}"/>
              </a:ext>
            </a:extLst>
          </p:cNvPr>
          <p:cNvSpPr txBox="1"/>
          <p:nvPr/>
        </p:nvSpPr>
        <p:spPr>
          <a:xfrm>
            <a:off x="9416716" y="6032331"/>
            <a:ext cx="2093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7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816" y="14764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Q&amp;A Session </a:t>
            </a:r>
          </a:p>
        </p:txBody>
      </p:sp>
      <p:pic>
        <p:nvPicPr>
          <p:cNvPr id="5" name="Content Placeholder 4" descr="Slide fram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996" y="39275"/>
            <a:ext cx="5158996" cy="6878663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18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816" y="1305561"/>
            <a:ext cx="5791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the </a:t>
            </a:r>
            <a:r>
              <a:rPr lang="en-US" sz="3200" dirty="0" err="1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AllForX</a:t>
            </a: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methodology make sense?</a:t>
            </a:r>
          </a:p>
          <a:p>
            <a:endParaRPr lang="en-US" sz="32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suggested watersheds to add to the </a:t>
            </a:r>
            <a:r>
              <a:rPr lang="en-US" sz="3200" dirty="0" err="1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AllForX</a:t>
            </a: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regression development?</a:t>
            </a:r>
          </a:p>
          <a:p>
            <a:endParaRPr lang="en-US" sz="32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descr="Slide frame">
            <a:extLst>
              <a:ext uri="{FF2B5EF4-FFF2-40B4-BE49-F238E27FC236}">
                <a16:creationId xmlns:a16="http://schemas.microsoft.com/office/drawing/2014/main" id="{E66AE843-A844-46AC-BB47-D3EF6C1B6DEF}"/>
              </a:ext>
            </a:extLst>
          </p:cNvPr>
          <p:cNvSpPr/>
          <p:nvPr/>
        </p:nvSpPr>
        <p:spPr>
          <a:xfrm>
            <a:off x="64008" y="64009"/>
            <a:ext cx="12060936" cy="6729984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CBCB8-A808-44CC-A100-3B04C045FCEC}"/>
              </a:ext>
            </a:extLst>
          </p:cNvPr>
          <p:cNvSpPr txBox="1"/>
          <p:nvPr/>
        </p:nvSpPr>
        <p:spPr>
          <a:xfrm>
            <a:off x="1166582" y="6368587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6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665" y="-1192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Virginia Tech Biological Systems Engineering (VT BSE) Department modified VA Land Cover Dataset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1AF75-2ADF-49D2-93CE-40AEACA4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pPr algn="l"/>
              <a:t>19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A8CE08EB-29CC-417F-BA7F-B8AE98BEB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b="16042"/>
          <a:stretch/>
        </p:blipFill>
        <p:spPr>
          <a:xfrm>
            <a:off x="3556521" y="0"/>
            <a:ext cx="8571471" cy="6858000"/>
          </a:xfrm>
          <a:prstGeom prst="rect">
            <a:avLst/>
          </a:prstGeom>
        </p:spPr>
      </p:pic>
      <p:pic>
        <p:nvPicPr>
          <p:cNvPr id="7" name="Picture 6" descr="Map&#10;&#10;Description automatically generated with medium confidence">
            <a:extLst>
              <a:ext uri="{FF2B5EF4-FFF2-40B4-BE49-F238E27FC236}">
                <a16:creationId xmlns:a16="http://schemas.microsoft.com/office/drawing/2014/main" id="{1239DE6E-6E0F-4E26-A49F-74C672B4E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" t="3333" r="62957" b="75874"/>
          <a:stretch/>
        </p:blipFill>
        <p:spPr>
          <a:xfrm>
            <a:off x="1017073" y="3235157"/>
            <a:ext cx="3044857" cy="2631928"/>
          </a:xfrm>
          <a:prstGeom prst="rect">
            <a:avLst/>
          </a:prstGeom>
        </p:spPr>
      </p:pic>
      <p:sp>
        <p:nvSpPr>
          <p:cNvPr id="9" name="Rectangle 8" descr="Empty box">
            <a:extLst>
              <a:ext uri="{FF2B5EF4-FFF2-40B4-BE49-F238E27FC236}">
                <a16:creationId xmlns:a16="http://schemas.microsoft.com/office/drawing/2014/main" id="{88E7D292-951A-4BD3-86D8-9C34AF4F2224}"/>
              </a:ext>
            </a:extLst>
          </p:cNvPr>
          <p:cNvSpPr/>
          <p:nvPr/>
        </p:nvSpPr>
        <p:spPr>
          <a:xfrm>
            <a:off x="7612195" y="5696637"/>
            <a:ext cx="2772265" cy="116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p&#10;&#10;Description automatically generated with medium confidence">
            <a:extLst>
              <a:ext uri="{FF2B5EF4-FFF2-40B4-BE49-F238E27FC236}">
                <a16:creationId xmlns:a16="http://schemas.microsoft.com/office/drawing/2014/main" id="{8D5C20E2-CFB3-4D00-901F-CDE9358B0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5" t="76829" b="5323"/>
          <a:stretch/>
        </p:blipFill>
        <p:spPr>
          <a:xfrm>
            <a:off x="8811409" y="5104779"/>
            <a:ext cx="3782851" cy="1687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05CC87-1AC9-49F1-A5E3-DA66D0EFA40C}"/>
              </a:ext>
            </a:extLst>
          </p:cNvPr>
          <p:cNvSpPr txBox="1"/>
          <p:nvPr/>
        </p:nvSpPr>
        <p:spPr>
          <a:xfrm>
            <a:off x="609631" y="604789"/>
            <a:ext cx="399166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Tech Biological Systems </a:t>
            </a:r>
            <a:r>
              <a:rPr lang="en-US" sz="2800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(VT BSE) Department modified VA Land Cover Dataset</a:t>
            </a:r>
          </a:p>
          <a:p>
            <a:endParaRPr lang="en-US" sz="32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0A68C-E1DA-4B73-A01C-958D3D059385}"/>
              </a:ext>
            </a:extLst>
          </p:cNvPr>
          <p:cNvSpPr txBox="1"/>
          <p:nvPr/>
        </p:nvSpPr>
        <p:spPr>
          <a:xfrm>
            <a:off x="1167415" y="6302027"/>
            <a:ext cx="3303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11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2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9" name="Content Placeholder 8" descr="South Fork Rivanna watershed map with impaired stream segment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r="1276"/>
          <a:stretch/>
        </p:blipFill>
        <p:spPr>
          <a:xfrm>
            <a:off x="248114" y="1421423"/>
            <a:ext cx="6794370" cy="5436577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CE9371-4AE8-4AFB-8084-C8788757D0F8}"/>
              </a:ext>
            </a:extLst>
          </p:cNvPr>
          <p:cNvSpPr txBox="1">
            <a:spLocks/>
          </p:cNvSpPr>
          <p:nvPr/>
        </p:nvSpPr>
        <p:spPr>
          <a:xfrm>
            <a:off x="7638317" y="2163066"/>
            <a:ext cx="3921336" cy="3732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/>
              <a:t>Please type into the ‘chat’ box a brief introduction</a:t>
            </a:r>
          </a:p>
          <a:p>
            <a:r>
              <a:rPr lang="en-US" dirty="0"/>
              <a:t>Name</a:t>
            </a:r>
          </a:p>
          <a:p>
            <a:r>
              <a:rPr lang="en-US" dirty="0"/>
              <a:t>Organization/affiliation</a:t>
            </a:r>
          </a:p>
          <a:p>
            <a:r>
              <a:rPr lang="en-US" dirty="0"/>
              <a:t>Watershed of interest</a:t>
            </a:r>
          </a:p>
          <a:p>
            <a:r>
              <a:rPr lang="en-US" dirty="0"/>
              <a:t>Any general interests or concerns for the watershed?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1480E2-05E7-44AF-B5D7-7ED24172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688" y="1020787"/>
            <a:ext cx="3565358" cy="1325563"/>
          </a:xfrm>
        </p:spPr>
        <p:txBody>
          <a:bodyPr>
            <a:normAutofit/>
          </a:bodyPr>
          <a:lstStyle/>
          <a:p>
            <a:r>
              <a:rPr lang="en-US" sz="3200" b="0" dirty="0"/>
              <a:t>Introductions</a:t>
            </a:r>
            <a:endParaRPr lang="en-US" sz="28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856BF-412C-40BD-9E12-DF62E2FBBCE6}"/>
              </a:ext>
            </a:extLst>
          </p:cNvPr>
          <p:cNvSpPr txBox="1"/>
          <p:nvPr/>
        </p:nvSpPr>
        <p:spPr>
          <a:xfrm>
            <a:off x="7550688" y="6211669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b="1" i="1" dirty="0">
                <a:solidFill>
                  <a:srgbClr val="256EAB"/>
                </a:solidFill>
              </a:rPr>
              <a:t>540-574-7872.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1480E2-05E7-44AF-B5D7-7ED2417240CC}"/>
              </a:ext>
            </a:extLst>
          </p:cNvPr>
          <p:cNvSpPr txBox="1">
            <a:spLocks/>
          </p:cNvSpPr>
          <p:nvPr/>
        </p:nvSpPr>
        <p:spPr>
          <a:xfrm>
            <a:off x="204717" y="0"/>
            <a:ext cx="10911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200" b="0" dirty="0" smtClean="0"/>
              <a:t>Welcome to the 2</a:t>
            </a:r>
            <a:r>
              <a:rPr lang="en-US" sz="3200" b="0" baseline="30000" dirty="0" smtClean="0"/>
              <a:t>nd</a:t>
            </a:r>
            <a:r>
              <a:rPr lang="en-US" sz="3200" b="0" dirty="0" smtClean="0"/>
              <a:t> Advisory Committee Meeting for the </a:t>
            </a:r>
            <a:r>
              <a:rPr lang="en-US" sz="3200" b="0" dirty="0" smtClean="0">
                <a:solidFill>
                  <a:srgbClr val="256EAB"/>
                </a:solidFill>
              </a:rPr>
              <a:t>South Fork Rivanna River Stream Health Study</a:t>
            </a:r>
            <a:r>
              <a:rPr lang="en-US" sz="3200" b="0" dirty="0" smtClean="0"/>
              <a:t>!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1870461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29" y="303646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South Fork Rivanna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04277522"/>
              </p:ext>
            </p:extLst>
          </p:nvPr>
        </p:nvGraphicFramePr>
        <p:xfrm>
          <a:off x="760429" y="1760203"/>
          <a:ext cx="5335571" cy="449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South Fork </a:t>
                      </a:r>
                      <a:r>
                        <a:rPr lang="en-US" sz="2800" dirty="0" err="1">
                          <a:effectLst/>
                        </a:rPr>
                        <a:t>Rivanna</a:t>
                      </a:r>
                      <a:r>
                        <a:rPr lang="en-US" sz="2800" dirty="0">
                          <a:effectLst/>
                        </a:rPr>
                        <a:t> River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0.1%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4407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2.6%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12885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7.5%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1875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1.1%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25341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14.8%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125045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73.1%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1264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0.7%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</a:rPr>
                        <a:t>170,957</a:t>
                      </a:r>
                      <a:endParaRPr lang="en-US" sz="20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100.0%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South Fork Rivanna land cover chart&#10;">
            <a:extLst>
              <a:ext uri="{FF2B5EF4-FFF2-40B4-BE49-F238E27FC236}">
                <a16:creationId xmlns:a16="http://schemas.microsoft.com/office/drawing/2014/main" id="{4462A487-2F53-4A36-8318-0188B4646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49930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gure tracker">
            <a:extLst>
              <a:ext uri="{FF2B5EF4-FFF2-40B4-BE49-F238E27FC236}">
                <a16:creationId xmlns:a16="http://schemas.microsoft.com/office/drawing/2014/main" id="{DC58E894-2240-4A36-9EBC-EA9642CC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294" y="30463"/>
            <a:ext cx="657225" cy="6048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4B326A-4F4B-461D-9F4A-2D3CB5859665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14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Broad Axe Run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0315548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Broad Axe Run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7.6%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1,988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10" name="Picture 9" descr="Broad Axe Run land cover chart">
            <a:extLst>
              <a:ext uri="{FF2B5EF4-FFF2-40B4-BE49-F238E27FC236}">
                <a16:creationId xmlns:a16="http://schemas.microsoft.com/office/drawing/2014/main" id="{013F5478-ED6B-4B92-A809-C343F4296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32" y="0"/>
            <a:ext cx="4993036" cy="685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igure tracker">
            <a:extLst>
              <a:ext uri="{FF2B5EF4-FFF2-40B4-BE49-F238E27FC236}">
                <a16:creationId xmlns:a16="http://schemas.microsoft.com/office/drawing/2014/main" id="{EABED167-BE64-448D-86C4-3A8A52991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970" y="34330"/>
            <a:ext cx="647700" cy="6048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41A371-01DC-420F-866D-BDCB2D0C451B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88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1457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Modified VLCD Fishing Creek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7" descr="Fishing Creek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9217972"/>
              </p:ext>
            </p:extLst>
          </p:nvPr>
        </p:nvGraphicFramePr>
        <p:xfrm>
          <a:off x="838200" y="182562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Fishing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16.6%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2171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3,026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shing Creek land cover figure">
            <a:extLst>
              <a:ext uri="{FF2B5EF4-FFF2-40B4-BE49-F238E27FC236}">
                <a16:creationId xmlns:a16="http://schemas.microsoft.com/office/drawing/2014/main" id="{D3D9310C-5AAE-46AF-B225-9CB4CE42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49686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 title="Animal Feeding Operation (AFO) Permit">
            <a:extLst>
              <a:ext uri="{FF2B5EF4-FFF2-40B4-BE49-F238E27FC236}">
                <a16:creationId xmlns:a16="http://schemas.microsoft.com/office/drawing/2014/main" id="{150DF2C0-5D31-4442-8D87-BB6B44C8D0EF}"/>
              </a:ext>
            </a:extLst>
          </p:cNvPr>
          <p:cNvSpPr txBox="1">
            <a:spLocks/>
          </p:cNvSpPr>
          <p:nvPr/>
        </p:nvSpPr>
        <p:spPr>
          <a:xfrm>
            <a:off x="838200" y="393850"/>
            <a:ext cx="5579660" cy="1223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/>
              <a:t>Modified VLCD </a:t>
            </a:r>
            <a:r>
              <a:rPr lang="en-US" sz="3600" dirty="0" smtClean="0"/>
              <a:t>Distribution</a:t>
            </a:r>
            <a:endParaRPr lang="en-US" sz="3600" dirty="0"/>
          </a:p>
        </p:txBody>
      </p:sp>
      <p:pic>
        <p:nvPicPr>
          <p:cNvPr id="10" name="Picture 9" descr="Figure tracker">
            <a:extLst>
              <a:ext uri="{FF2B5EF4-FFF2-40B4-BE49-F238E27FC236}">
                <a16:creationId xmlns:a16="http://schemas.microsoft.com/office/drawing/2014/main" id="{9648036E-2917-4958-8172-280DDC6D5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68" y="32920"/>
            <a:ext cx="666750" cy="6048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5F9C6-36AD-4151-9514-13094CA80B41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0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Ivy Creek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44126680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Ivy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3058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9419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16,302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Ivy Creek land cover chart">
            <a:extLst>
              <a:ext uri="{FF2B5EF4-FFF2-40B4-BE49-F238E27FC236}">
                <a16:creationId xmlns:a16="http://schemas.microsoft.com/office/drawing/2014/main" id="{67F91E28-EAC4-4875-B511-C223C1FC3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1"/>
            <a:ext cx="49762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14B5D0D0-E49E-4F70-9D21-BF7256EE2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60" t="7703"/>
          <a:stretch/>
        </p:blipFill>
        <p:spPr>
          <a:xfrm>
            <a:off x="11484461" y="40941"/>
            <a:ext cx="666750" cy="6048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CFF8EB-3BB5-41D7-803C-CCC0962F9BA6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7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Lickinghole Creek land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86684414"/>
              </p:ext>
            </p:extLst>
          </p:nvPr>
        </p:nvGraphicFramePr>
        <p:xfrm>
          <a:off x="760429" y="1930808"/>
          <a:ext cx="5335571" cy="449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Lickinghole</a:t>
                      </a:r>
                      <a:r>
                        <a:rPr lang="en-US" sz="2800" dirty="0">
                          <a:effectLst/>
                        </a:rPr>
                        <a:t>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5835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8,769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6" name="Picture 5" descr="Lickinghole Creek landcover chart">
            <a:extLst>
              <a:ext uri="{FF2B5EF4-FFF2-40B4-BE49-F238E27FC236}">
                <a16:creationId xmlns:a16="http://schemas.microsoft.com/office/drawing/2014/main" id="{BEB02363-4639-4ED1-B4DB-5DCA6FEFC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49525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nd cover graphic tracker">
            <a:extLst>
              <a:ext uri="{FF2B5EF4-FFF2-40B4-BE49-F238E27FC236}">
                <a16:creationId xmlns:a16="http://schemas.microsoft.com/office/drawing/2014/main" id="{7169B11D-9F8F-42D5-8492-A464108E1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2555" y="56983"/>
            <a:ext cx="628650" cy="6048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E6DFEF-2F64-4550-B18A-3304D9D2B624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85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Little Ivy X-trib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79470834"/>
              </p:ext>
            </p:extLst>
          </p:nvPr>
        </p:nvGraphicFramePr>
        <p:xfrm>
          <a:off x="754805" y="1845183"/>
          <a:ext cx="5335571" cy="449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Little Ivy Creek X-</a:t>
                      </a:r>
                      <a:r>
                        <a:rPr lang="en-US" sz="2800" dirty="0" err="1">
                          <a:effectLst/>
                        </a:rPr>
                        <a:t>Trib</a:t>
                      </a:r>
                      <a:r>
                        <a:rPr lang="en-US" sz="2800" dirty="0">
                          <a:effectLst/>
                        </a:rPr>
                        <a:t>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6.6%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1,261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Little Ivy X-Trib land cover chart">
            <a:extLst>
              <a:ext uri="{FF2B5EF4-FFF2-40B4-BE49-F238E27FC236}">
                <a16:creationId xmlns:a16="http://schemas.microsoft.com/office/drawing/2014/main" id="{7612A16F-065A-49E8-814E-52DD2ACCD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74722"/>
            <a:ext cx="4922058" cy="6783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7380A926-7827-4AAB-93F4-7465114EA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718" y="50659"/>
            <a:ext cx="647700" cy="61055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AC6E60-D281-4926-9C66-EF7518BCF9AA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28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Mechums River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8142643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Mechums</a:t>
                      </a:r>
                      <a:r>
                        <a:rPr lang="en-US" sz="2800" dirty="0">
                          <a:effectLst/>
                        </a:rPr>
                        <a:t> River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1669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4884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9686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44760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71.6%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62,479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6" name="Picture 5" descr="Mechums River  land cover chart">
            <a:extLst>
              <a:ext uri="{FF2B5EF4-FFF2-40B4-BE49-F238E27FC236}">
                <a16:creationId xmlns:a16="http://schemas.microsoft.com/office/drawing/2014/main" id="{9E5C62EA-562A-490E-85E4-0F8181DE8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49463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nd cover graphic tracker">
            <a:extLst>
              <a:ext uri="{FF2B5EF4-FFF2-40B4-BE49-F238E27FC236}">
                <a16:creationId xmlns:a16="http://schemas.microsoft.com/office/drawing/2014/main" id="{4642423F-25BE-4DBC-A149-F6249D57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769" y="40105"/>
            <a:ext cx="638175" cy="6086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43501-A45F-4E06-922A-5CAC38FD6A41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70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Naked Creek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37537450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Naked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Nakes Creek  land cover chart">
            <a:extLst>
              <a:ext uri="{FF2B5EF4-FFF2-40B4-BE49-F238E27FC236}">
                <a16:creationId xmlns:a16="http://schemas.microsoft.com/office/drawing/2014/main" id="{2F3AF4E2-C71B-4A59-8296-7101706B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50153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D60FF41A-32FD-4101-8FB7-0F0633552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9223" y="48962"/>
            <a:ext cx="657225" cy="6076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00654-9858-4F4E-84F3-103D0797A631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6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Parrott Branch X-Trib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8651681"/>
              </p:ext>
            </p:extLst>
          </p:nvPr>
        </p:nvGraphicFramePr>
        <p:xfrm>
          <a:off x="760429" y="1818278"/>
          <a:ext cx="5335571" cy="449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Parrott Branch X-</a:t>
                      </a:r>
                      <a:r>
                        <a:rPr lang="en-US" sz="2800" dirty="0" err="1">
                          <a:effectLst/>
                        </a:rPr>
                        <a:t>Trib</a:t>
                      </a:r>
                      <a:r>
                        <a:rPr lang="en-US" sz="2800" dirty="0">
                          <a:effectLst/>
                        </a:rPr>
                        <a:t>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6" name="Picture 5" descr="Parrott Branch X-Trib  land cover chart">
            <a:extLst>
              <a:ext uri="{FF2B5EF4-FFF2-40B4-BE49-F238E27FC236}">
                <a16:creationId xmlns:a16="http://schemas.microsoft.com/office/drawing/2014/main" id="{0CE2A7BC-8173-4FB3-B5B9-58EF1ECCC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50153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nd cover graphic tracker">
            <a:extLst>
              <a:ext uri="{FF2B5EF4-FFF2-40B4-BE49-F238E27FC236}">
                <a16:creationId xmlns:a16="http://schemas.microsoft.com/office/drawing/2014/main" id="{CFA769D4-6639-4BF5-A2E3-A8DC5EE6B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986" y="61995"/>
            <a:ext cx="647700" cy="6086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6EF99-9B7D-4047-BDD9-AF9F6AA5E5F1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62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Powell Creek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91729968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Powell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57.8%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2,417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Powell Creek land cover chart">
            <a:extLst>
              <a:ext uri="{FF2B5EF4-FFF2-40B4-BE49-F238E27FC236}">
                <a16:creationId xmlns:a16="http://schemas.microsoft.com/office/drawing/2014/main" id="{BA653F6A-B26E-4820-A64F-3CD668489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7" y="0"/>
            <a:ext cx="50156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25FA6F43-62A6-4E76-9A6D-08B3FE4A2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10" y="70016"/>
            <a:ext cx="628650" cy="6067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1870DD-2458-4728-8525-D2A40C992745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3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title="Screenshot of GoToMeeting with microphone activ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898" y="1276662"/>
            <a:ext cx="7821623" cy="5581337"/>
          </a:xfrm>
          <a:prstGeom prst="rect">
            <a:avLst/>
          </a:prstGeom>
        </p:spPr>
      </p:pic>
      <p:pic>
        <p:nvPicPr>
          <p:cNvPr id="8" name="Picture 7" title="Screenshot of GoToMeeting"/>
          <p:cNvPicPr>
            <a:picLocks noChangeAspect="1"/>
          </p:cNvPicPr>
          <p:nvPr/>
        </p:nvPicPr>
        <p:blipFill rotWithShape="1">
          <a:blip r:embed="rId4"/>
          <a:srcRect r="1503"/>
          <a:stretch/>
        </p:blipFill>
        <p:spPr>
          <a:xfrm>
            <a:off x="2238383" y="1263819"/>
            <a:ext cx="7813926" cy="5604040"/>
          </a:xfrm>
          <a:prstGeom prst="rect">
            <a:avLst/>
          </a:prstGeom>
        </p:spPr>
      </p:pic>
      <p:pic>
        <p:nvPicPr>
          <p:cNvPr id="20" name="Picture 19" title="GoToMeeting Screenshot with chatbox open"/>
          <p:cNvPicPr>
            <a:picLocks noChangeAspect="1"/>
          </p:cNvPicPr>
          <p:nvPr/>
        </p:nvPicPr>
        <p:blipFill rotWithShape="1">
          <a:blip r:embed="rId5"/>
          <a:srcRect r="1940"/>
          <a:stretch/>
        </p:blipFill>
        <p:spPr>
          <a:xfrm>
            <a:off x="2234535" y="1282133"/>
            <a:ext cx="7879783" cy="5593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79" y="126076"/>
            <a:ext cx="10515600" cy="911537"/>
          </a:xfrm>
        </p:spPr>
        <p:txBody>
          <a:bodyPr/>
          <a:lstStyle/>
          <a:p>
            <a:r>
              <a:rPr lang="en-US" dirty="0" smtClean="0"/>
              <a:t>Getting Familiar with GoToMeeting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</a:t>
            </a:fld>
            <a:r>
              <a:rPr lang="en-US" dirty="0" smtClean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11" name="Oval 10" title="Circle around mute/unmute button"/>
          <p:cNvSpPr/>
          <p:nvPr/>
        </p:nvSpPr>
        <p:spPr>
          <a:xfrm>
            <a:off x="4641574" y="6072809"/>
            <a:ext cx="864705" cy="785191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&quot;No&quot; Symbol 12" title="Circle with ex around screenshare "/>
          <p:cNvSpPr/>
          <p:nvPr/>
        </p:nvSpPr>
        <p:spPr>
          <a:xfrm>
            <a:off x="6096000" y="6072809"/>
            <a:ext cx="787079" cy="811038"/>
          </a:xfrm>
          <a:prstGeom prst="noSmoking">
            <a:avLst>
              <a:gd name="adj" fmla="val 619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 title="Circle around chat button"/>
          <p:cNvSpPr/>
          <p:nvPr/>
        </p:nvSpPr>
        <p:spPr>
          <a:xfrm>
            <a:off x="8750461" y="1422384"/>
            <a:ext cx="567160" cy="568462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 title="Circle around view options"/>
          <p:cNvSpPr/>
          <p:nvPr/>
        </p:nvSpPr>
        <p:spPr>
          <a:xfrm>
            <a:off x="5317607" y="1314019"/>
            <a:ext cx="1650352" cy="785191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 title="Circle around audience for chat"/>
          <p:cNvSpPr/>
          <p:nvPr/>
        </p:nvSpPr>
        <p:spPr>
          <a:xfrm>
            <a:off x="7383689" y="6425852"/>
            <a:ext cx="2098514" cy="432148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6"/>
          <p:cNvSpPr txBox="1">
            <a:spLocks/>
          </p:cNvSpPr>
          <p:nvPr/>
        </p:nvSpPr>
        <p:spPr>
          <a:xfrm>
            <a:off x="248479" y="808070"/>
            <a:ext cx="7708166" cy="438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i="1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technical support issues call Sara </a:t>
            </a:r>
            <a:r>
              <a:rPr lang="en-US" b="1" i="1" dirty="0" err="1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Bottenfield</a:t>
            </a:r>
            <a:r>
              <a:rPr lang="en-US" b="1" i="1" dirty="0" smtClean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i="1" dirty="0">
                <a:solidFill>
                  <a:srgbClr val="256EAB"/>
                </a:solidFill>
              </a:rPr>
              <a:t>540-574-7872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Slabtown Branch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7976562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Slabtown Branch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37.5%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5" name="Picture 4" descr="Slabtown Branch  land cover chart">
            <a:extLst>
              <a:ext uri="{FF2B5EF4-FFF2-40B4-BE49-F238E27FC236}">
                <a16:creationId xmlns:a16="http://schemas.microsoft.com/office/drawing/2014/main" id="{DF397F15-0E0C-475E-B525-62725D73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0"/>
            <a:ext cx="50148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FA51D029-2C5A-418C-98C4-7A75D8DA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986" y="60491"/>
            <a:ext cx="647700" cy="609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E91213-68C8-4A49-982C-9BD691DC8C8D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7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SF Rivanna X-trib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9896788"/>
              </p:ext>
            </p:extLst>
          </p:nvPr>
        </p:nvGraphicFramePr>
        <p:xfrm>
          <a:off x="760429" y="1754425"/>
          <a:ext cx="5335571" cy="449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SF </a:t>
                      </a:r>
                      <a:r>
                        <a:rPr lang="en-US" sz="2800" dirty="0" err="1">
                          <a:effectLst/>
                        </a:rPr>
                        <a:t>Rivanna</a:t>
                      </a:r>
                      <a:r>
                        <a:rPr lang="en-US" sz="2800" dirty="0">
                          <a:effectLst/>
                        </a:rPr>
                        <a:t> River X-</a:t>
                      </a:r>
                      <a:r>
                        <a:rPr lang="en-US" sz="2800" dirty="0" err="1">
                          <a:effectLst/>
                        </a:rPr>
                        <a:t>Trib</a:t>
                      </a:r>
                      <a:r>
                        <a:rPr lang="en-US" sz="2800" dirty="0">
                          <a:effectLst/>
                        </a:rPr>
                        <a:t>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4.4%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6" name="Picture 5" descr="SF Rivanna X-Trib land cover chart">
            <a:extLst>
              <a:ext uri="{FF2B5EF4-FFF2-40B4-BE49-F238E27FC236}">
                <a16:creationId xmlns:a16="http://schemas.microsoft.com/office/drawing/2014/main" id="{50AF8AD2-BE30-4DBC-8BAB-94899AA12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7" y="0"/>
            <a:ext cx="501641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nd cover graphic tracker">
            <a:extLst>
              <a:ext uri="{FF2B5EF4-FFF2-40B4-BE49-F238E27FC236}">
                <a16:creationId xmlns:a16="http://schemas.microsoft.com/office/drawing/2014/main" id="{417AB771-9200-4232-9F0D-CA7C25BA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8747" y="61495"/>
            <a:ext cx="638175" cy="6076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1413F-D2D0-40F6-B8C2-0B6DC66B2DB0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96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358" y="303647"/>
            <a:ext cx="5579660" cy="12234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Modified VLCD Distribution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AA616B-39BF-41BA-92A9-8024B0D771CE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8" name="Content Placeholder 7" descr="Spring Creek land cover table">
            <a:extLst>
              <a:ext uri="{FF2B5EF4-FFF2-40B4-BE49-F238E27FC236}">
                <a16:creationId xmlns:a16="http://schemas.microsoft.com/office/drawing/2014/main" id="{DB058F3B-4388-43A4-BD9E-6A1B8744AA7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9081136"/>
              </p:ext>
            </p:extLst>
          </p:nvPr>
        </p:nvGraphicFramePr>
        <p:xfrm>
          <a:off x="760429" y="2096245"/>
          <a:ext cx="5335571" cy="4069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8830">
                  <a:extLst>
                    <a:ext uri="{9D8B030D-6E8A-4147-A177-3AD203B41FA5}">
                      <a16:colId xmlns:a16="http://schemas.microsoft.com/office/drawing/2014/main" val="1086328484"/>
                    </a:ext>
                  </a:extLst>
                </a:gridCol>
                <a:gridCol w="1246361">
                  <a:extLst>
                    <a:ext uri="{9D8B030D-6E8A-4147-A177-3AD203B41FA5}">
                      <a16:colId xmlns:a16="http://schemas.microsoft.com/office/drawing/2014/main" val="3376564818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3785033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Land Cover Category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Spring Creek Watershed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3031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Acres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8833669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Commercial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898286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impervious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859175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Developed, pervious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664519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Cropland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158716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18.7%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1792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Forest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68.1%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683887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Water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190847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effectLst/>
                        </a:rPr>
                        <a:t>Total</a:t>
                      </a:r>
                      <a:endParaRPr lang="en-US" sz="20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1,306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100.0%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639340"/>
                  </a:ext>
                </a:extLst>
              </a:tr>
            </a:tbl>
          </a:graphicData>
        </a:graphic>
      </p:graphicFrame>
      <p:pic>
        <p:nvPicPr>
          <p:cNvPr id="9" name="Picture 8" descr="Spring Creek  land cover chart">
            <a:extLst>
              <a:ext uri="{FF2B5EF4-FFF2-40B4-BE49-F238E27FC236}">
                <a16:creationId xmlns:a16="http://schemas.microsoft.com/office/drawing/2014/main" id="{E596C1A6-1FBE-42C9-A60E-19D7189A8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8" y="-13034"/>
            <a:ext cx="5024853" cy="687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and cover graphic tracker">
            <a:extLst>
              <a:ext uri="{FF2B5EF4-FFF2-40B4-BE49-F238E27FC236}">
                <a16:creationId xmlns:a16="http://schemas.microsoft.com/office/drawing/2014/main" id="{8748842A-F802-4B9B-97E2-37A314130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798" y="58486"/>
            <a:ext cx="600075" cy="605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F78B94-1E02-41EC-B2CA-EDDA52E5ADA1}"/>
              </a:ext>
            </a:extLst>
          </p:cNvPr>
          <p:cNvSpPr txBox="1"/>
          <p:nvPr/>
        </p:nvSpPr>
        <p:spPr>
          <a:xfrm>
            <a:off x="12467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9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1" y="113916"/>
            <a:ext cx="1010709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Q&amp;A Session</a:t>
            </a:r>
          </a:p>
        </p:txBody>
      </p:sp>
      <p:pic>
        <p:nvPicPr>
          <p:cNvPr id="5" name="Content Placeholder 4" descr="Macroinvertebrate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7049"/>
            <a:ext cx="6568183" cy="436419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33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1825" y="1552188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Photo: Jan </a:t>
            </a:r>
            <a:r>
              <a:rPr lang="en-US" sz="1200" dirty="0" err="1">
                <a:latin typeface="+mj-lt"/>
              </a:rPr>
              <a:t>Hamrsky</a:t>
            </a:r>
            <a:r>
              <a:rPr lang="en-US" sz="1200" dirty="0">
                <a:latin typeface="+mj-lt"/>
              </a:rPr>
              <a:t>: lifeinfreshwater.net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96025" y="741144"/>
            <a:ext cx="491898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land use distributions presented match what you see on the ground?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these seem accurate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there’s something missing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few questions…</a:t>
            </a:r>
          </a:p>
          <a:p>
            <a:endParaRPr lang="en-US" sz="32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 descr="Slide frame">
            <a:extLst>
              <a:ext uri="{FF2B5EF4-FFF2-40B4-BE49-F238E27FC236}">
                <a16:creationId xmlns:a16="http://schemas.microsoft.com/office/drawing/2014/main" id="{3F15355B-14FF-457C-B898-89F723B5A4D7}"/>
              </a:ext>
            </a:extLst>
          </p:cNvPr>
          <p:cNvSpPr/>
          <p:nvPr/>
        </p:nvSpPr>
        <p:spPr>
          <a:xfrm>
            <a:off x="64008" y="64009"/>
            <a:ext cx="12060936" cy="6729984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62280-8AAB-445A-BFE1-BB43E6D89C83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10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5694"/>
            <a:ext cx="10445496" cy="41738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Permitted Sources</a:t>
            </a:r>
          </a:p>
          <a:p>
            <a:r>
              <a:rPr lang="en-US" dirty="0"/>
              <a:t>2 VPDES Individual Permits</a:t>
            </a:r>
          </a:p>
          <a:p>
            <a:r>
              <a:rPr lang="en-US" dirty="0"/>
              <a:t>2 PWTP General Permits</a:t>
            </a:r>
          </a:p>
          <a:p>
            <a:r>
              <a:rPr lang="en-US" dirty="0"/>
              <a:t>4 ISW General Permits</a:t>
            </a:r>
          </a:p>
          <a:p>
            <a:r>
              <a:rPr lang="en-US" dirty="0"/>
              <a:t>4 Domestic Sewage General Permits</a:t>
            </a:r>
          </a:p>
          <a:p>
            <a:r>
              <a:rPr lang="en-US" dirty="0"/>
              <a:t>2 MS4 Permits</a:t>
            </a:r>
          </a:p>
          <a:p>
            <a:r>
              <a:rPr lang="en-US" dirty="0"/>
              <a:t>544.76 acres disturbed under Construction General Permits</a:t>
            </a:r>
          </a:p>
          <a:p>
            <a:r>
              <a:rPr lang="en-US" dirty="0"/>
              <a:t>1 Vehicle Wash General Permit</a:t>
            </a:r>
          </a:p>
          <a:p>
            <a:r>
              <a:rPr lang="en-US" dirty="0"/>
              <a:t>1 Nonmetallic Mineral Mining Permit</a:t>
            </a:r>
          </a:p>
          <a:p>
            <a:r>
              <a:rPr lang="en-US" dirty="0"/>
              <a:t>1 AFO Permit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34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9" name="Picture 3" descr="Outfall pipe photo">
            <a:extLst>
              <a:ext uri="{FF2B5EF4-FFF2-40B4-BE49-F238E27FC236}">
                <a16:creationId xmlns:a16="http://schemas.microsoft.com/office/drawing/2014/main" id="{558EAB55-64A6-4B0F-A793-A28A92C0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33" y="734056"/>
            <a:ext cx="3526536" cy="278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B67D7A-940C-412B-B24C-296A61643762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0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9968"/>
            <a:ext cx="9951719" cy="18928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Virginia Pollutant Discharge Elimination System (VPDES) Individual Permits</a:t>
            </a:r>
          </a:p>
          <a:p>
            <a:r>
              <a:rPr lang="en-US" dirty="0"/>
              <a:t>Typical/existing loads based on discharge monitoring reports</a:t>
            </a:r>
          </a:p>
          <a:p>
            <a:r>
              <a:rPr lang="en-US" dirty="0"/>
              <a:t>Permitted/allocation loads based on permit language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35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7" name="Table 6" descr="VPDES Individual permits table">
            <a:extLst>
              <a:ext uri="{FF2B5EF4-FFF2-40B4-BE49-F238E27FC236}">
                <a16:creationId xmlns:a16="http://schemas.microsoft.com/office/drawing/2014/main" id="{9F5EFE57-C5BD-4CFE-8FDA-F8B1F4816C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36603"/>
              </p:ext>
            </p:extLst>
          </p:nvPr>
        </p:nvGraphicFramePr>
        <p:xfrm>
          <a:off x="1491996" y="4062474"/>
          <a:ext cx="9208008" cy="1350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1368">
                  <a:extLst>
                    <a:ext uri="{9D8B030D-6E8A-4147-A177-3AD203B41FA5}">
                      <a16:colId xmlns:a16="http://schemas.microsoft.com/office/drawing/2014/main" val="2996606448"/>
                    </a:ext>
                  </a:extLst>
                </a:gridCol>
                <a:gridCol w="4727448">
                  <a:extLst>
                    <a:ext uri="{9D8B030D-6E8A-4147-A177-3AD203B41FA5}">
                      <a16:colId xmlns:a16="http://schemas.microsoft.com/office/drawing/2014/main" val="550356855"/>
                    </a:ext>
                  </a:extLst>
                </a:gridCol>
                <a:gridCol w="2679192">
                  <a:extLst>
                    <a:ext uri="{9D8B030D-6E8A-4147-A177-3AD203B41FA5}">
                      <a16:colId xmlns:a16="http://schemas.microsoft.com/office/drawing/2014/main" val="1213386831"/>
                    </a:ext>
                  </a:extLst>
                </a:gridCol>
              </a:tblGrid>
              <a:tr h="4730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Facility Name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3408489"/>
                  </a:ext>
                </a:extLst>
              </a:tr>
              <a:tr h="46247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VA0027065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Cooper Industries LLC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Fork Rivanna River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589134"/>
                  </a:ext>
                </a:extLst>
              </a:tr>
              <a:tr h="4152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VA0028398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Charlottesville-Albemarle Airport Industrial Park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Naked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949211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2C827D-C027-4FE4-905F-EEC2475F45BE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27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7487"/>
            <a:ext cx="10052304" cy="2585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Potable Water Treatment Plant (PWTP) General Permits</a:t>
            </a:r>
          </a:p>
          <a:p>
            <a:r>
              <a:rPr lang="en-US" dirty="0"/>
              <a:t>Typical/existing loads based on discharge monitoring reports</a:t>
            </a:r>
          </a:p>
          <a:p>
            <a:r>
              <a:rPr lang="en-US" dirty="0"/>
              <a:t>Permitted/allocation loads based on permit language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36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6" name="Table 5" descr="Potable Water Treatment Plant VPDES permit table">
            <a:extLst>
              <a:ext uri="{FF2B5EF4-FFF2-40B4-BE49-F238E27FC236}">
                <a16:creationId xmlns:a16="http://schemas.microsoft.com/office/drawing/2014/main" id="{CA76E698-E2B3-4C20-940F-21357515B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671952"/>
              </p:ext>
            </p:extLst>
          </p:nvPr>
        </p:nvGraphicFramePr>
        <p:xfrm>
          <a:off x="838200" y="3541385"/>
          <a:ext cx="10259568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168">
                  <a:extLst>
                    <a:ext uri="{9D8B030D-6E8A-4147-A177-3AD203B41FA5}">
                      <a16:colId xmlns:a16="http://schemas.microsoft.com/office/drawing/2014/main" val="1712126486"/>
                    </a:ext>
                  </a:extLst>
                </a:gridCol>
                <a:gridCol w="2093976">
                  <a:extLst>
                    <a:ext uri="{9D8B030D-6E8A-4147-A177-3AD203B41FA5}">
                      <a16:colId xmlns:a16="http://schemas.microsoft.com/office/drawing/2014/main" val="1376316746"/>
                    </a:ext>
                  </a:extLst>
                </a:gridCol>
                <a:gridCol w="1517142">
                  <a:extLst>
                    <a:ext uri="{9D8B030D-6E8A-4147-A177-3AD203B41FA5}">
                      <a16:colId xmlns:a16="http://schemas.microsoft.com/office/drawing/2014/main" val="3448913033"/>
                    </a:ext>
                  </a:extLst>
                </a:gridCol>
                <a:gridCol w="2021586">
                  <a:extLst>
                    <a:ext uri="{9D8B030D-6E8A-4147-A177-3AD203B41FA5}">
                      <a16:colId xmlns:a16="http://schemas.microsoft.com/office/drawing/2014/main" val="3089545989"/>
                    </a:ext>
                  </a:extLst>
                </a:gridCol>
                <a:gridCol w="1581912">
                  <a:extLst>
                    <a:ext uri="{9D8B030D-6E8A-4147-A177-3AD203B41FA5}">
                      <a16:colId xmlns:a16="http://schemas.microsoft.com/office/drawing/2014/main" val="1695867726"/>
                    </a:ext>
                  </a:extLst>
                </a:gridCol>
                <a:gridCol w="1700784">
                  <a:extLst>
                    <a:ext uri="{9D8B030D-6E8A-4147-A177-3AD203B41FA5}">
                      <a16:colId xmlns:a16="http://schemas.microsoft.com/office/drawing/2014/main" val="4143936899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Facility Name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Estimated Maximum Discharge (MGD)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Permitted Concentration (mg/L TSS)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Permitted Load (lb/yr TSS)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384984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VAG640097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Rivanna Water Treatment Plant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Fork Rivanna River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0.051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4,664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366708"/>
                  </a:ext>
                </a:extLst>
              </a:tr>
              <a:tr h="4972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VAG640067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Crozet Water Treatment Plant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Fork Rivanna River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0.063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5,761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55422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4A6D23-3D70-4832-841E-602B4CFADA5D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47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2280" y="1554479"/>
            <a:ext cx="4541521" cy="42310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Industrial Stormwater (ISW) General Permits</a:t>
            </a:r>
          </a:p>
          <a:p>
            <a:r>
              <a:rPr lang="en-US" dirty="0"/>
              <a:t>Typical/existing loads based on model developed, impervious land cover</a:t>
            </a:r>
          </a:p>
          <a:p>
            <a:r>
              <a:rPr lang="en-US" dirty="0"/>
              <a:t>Permitted/allocation loads based on loading rates in the general permit </a:t>
            </a:r>
          </a:p>
          <a:p>
            <a:pPr lvl="1"/>
            <a:r>
              <a:rPr lang="en-US" dirty="0"/>
              <a:t>440 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r>
              <a:rPr lang="en-US" dirty="0"/>
              <a:t> TSS </a:t>
            </a:r>
          </a:p>
          <a:p>
            <a:pPr lvl="1"/>
            <a:r>
              <a:rPr lang="en-US" dirty="0"/>
              <a:t>1.5 </a:t>
            </a:r>
            <a:r>
              <a:rPr lang="en-US" dirty="0" err="1"/>
              <a:t>lb</a:t>
            </a:r>
            <a:r>
              <a:rPr lang="en-US" dirty="0"/>
              <a:t>/ac/</a:t>
            </a:r>
            <a:r>
              <a:rPr lang="en-US" dirty="0" err="1"/>
              <a:t>yr</a:t>
            </a:r>
            <a:r>
              <a:rPr lang="en-US" dirty="0"/>
              <a:t> TP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37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7" name="Table 6" descr="Industrial Stormwater Permit table">
            <a:extLst>
              <a:ext uri="{FF2B5EF4-FFF2-40B4-BE49-F238E27FC236}">
                <a16:creationId xmlns:a16="http://schemas.microsoft.com/office/drawing/2014/main" id="{40B2276D-EC13-4C2E-A8E6-77A8E6645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46235"/>
              </p:ext>
            </p:extLst>
          </p:nvPr>
        </p:nvGraphicFramePr>
        <p:xfrm>
          <a:off x="647849" y="2150295"/>
          <a:ext cx="5707231" cy="31725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1368">
                  <a:extLst>
                    <a:ext uri="{9D8B030D-6E8A-4147-A177-3AD203B41FA5}">
                      <a16:colId xmlns:a16="http://schemas.microsoft.com/office/drawing/2014/main" val="2929340446"/>
                    </a:ext>
                  </a:extLst>
                </a:gridCol>
                <a:gridCol w="2005733">
                  <a:extLst>
                    <a:ext uri="{9D8B030D-6E8A-4147-A177-3AD203B41FA5}">
                      <a16:colId xmlns:a16="http://schemas.microsoft.com/office/drawing/2014/main" val="741832977"/>
                    </a:ext>
                  </a:extLst>
                </a:gridCol>
                <a:gridCol w="1900130">
                  <a:extLst>
                    <a:ext uri="{9D8B030D-6E8A-4147-A177-3AD203B41FA5}">
                      <a16:colId xmlns:a16="http://schemas.microsoft.com/office/drawing/2014/main" val="3161750368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Facility Name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Receiving Stream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634718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VAR050948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 A Yancey Lumber Corporation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Mechums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7960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VAR050503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Charlottesville-Albemarle Airport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Powell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1308287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VAR052458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Panorama Paydirt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Fork 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River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and Naked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366162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VAR050973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Ivy Materials Utilization Center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Broad Axe Run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22770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34F0AC-25E1-470A-95D3-0EE7399AFBBE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19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8432"/>
            <a:ext cx="5257800" cy="3878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Domestic Sewage General Permits</a:t>
            </a:r>
          </a:p>
          <a:p>
            <a:r>
              <a:rPr lang="en-US" dirty="0"/>
              <a:t>Loading rates based on permitted flow and concentration</a:t>
            </a:r>
          </a:p>
          <a:p>
            <a:pPr lvl="1"/>
            <a:r>
              <a:rPr lang="en-US" dirty="0"/>
              <a:t>91.44 </a:t>
            </a:r>
            <a:r>
              <a:rPr lang="en-US" dirty="0" err="1"/>
              <a:t>lb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TSS</a:t>
            </a:r>
          </a:p>
          <a:p>
            <a:pPr lvl="1"/>
            <a:r>
              <a:rPr lang="en-US" dirty="0"/>
              <a:t>7.61 </a:t>
            </a:r>
            <a:r>
              <a:rPr lang="en-US" dirty="0" err="1"/>
              <a:t>lb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TP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38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6" name="Table 5" descr="VPDES domestic sewage permit table">
            <a:extLst>
              <a:ext uri="{FF2B5EF4-FFF2-40B4-BE49-F238E27FC236}">
                <a16:creationId xmlns:a16="http://schemas.microsoft.com/office/drawing/2014/main" id="{9BBB305D-F99C-4F64-A17D-51EA79EA8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8246"/>
              </p:ext>
            </p:extLst>
          </p:nvPr>
        </p:nvGraphicFramePr>
        <p:xfrm>
          <a:off x="5733288" y="2267712"/>
          <a:ext cx="5807964" cy="2403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712">
                  <a:extLst>
                    <a:ext uri="{9D8B030D-6E8A-4147-A177-3AD203B41FA5}">
                      <a16:colId xmlns:a16="http://schemas.microsoft.com/office/drawing/2014/main" val="2973690855"/>
                    </a:ext>
                  </a:extLst>
                </a:gridCol>
                <a:gridCol w="3540252">
                  <a:extLst>
                    <a:ext uri="{9D8B030D-6E8A-4147-A177-3AD203B41FA5}">
                      <a16:colId xmlns:a16="http://schemas.microsoft.com/office/drawing/2014/main" val="2909790843"/>
                    </a:ext>
                  </a:extLst>
                </a:gridCol>
              </a:tblGrid>
              <a:tr h="5284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3805962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VAG408456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Fork 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5782656"/>
                  </a:ext>
                </a:extLst>
              </a:tr>
              <a:tr h="466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VAG408435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Mechums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0038760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VAG408493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Mechums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0267806"/>
                  </a:ext>
                </a:extLst>
              </a:tr>
              <a:tr h="484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VAG408302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Fork 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0836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8C77BA-E979-4056-9FD7-C8A267D90AE2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96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2808"/>
            <a:ext cx="8260080" cy="258555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Municipal Separate Storm Sewer (MS4) Permits</a:t>
            </a:r>
          </a:p>
          <a:p>
            <a:r>
              <a:rPr lang="en-US" dirty="0"/>
              <a:t>Loads based on area and land cover</a:t>
            </a:r>
          </a:p>
          <a:p>
            <a:r>
              <a:rPr lang="en-US" dirty="0"/>
              <a:t>Aggregated vs. disaggregated allocations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39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7" name="Table 6" descr="MS4 permit table">
            <a:extLst>
              <a:ext uri="{FF2B5EF4-FFF2-40B4-BE49-F238E27FC236}">
                <a16:creationId xmlns:a16="http://schemas.microsoft.com/office/drawing/2014/main" id="{D59C992C-002B-40CB-98E7-DC0A93550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924567"/>
              </p:ext>
            </p:extLst>
          </p:nvPr>
        </p:nvGraphicFramePr>
        <p:xfrm>
          <a:off x="2973324" y="4173745"/>
          <a:ext cx="6245352" cy="1562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628">
                  <a:extLst>
                    <a:ext uri="{9D8B030D-6E8A-4147-A177-3AD203B41FA5}">
                      <a16:colId xmlns:a16="http://schemas.microsoft.com/office/drawing/2014/main" val="711943215"/>
                    </a:ext>
                  </a:extLst>
                </a:gridCol>
                <a:gridCol w="4268724">
                  <a:extLst>
                    <a:ext uri="{9D8B030D-6E8A-4147-A177-3AD203B41FA5}">
                      <a16:colId xmlns:a16="http://schemas.microsoft.com/office/drawing/2014/main" val="3321718922"/>
                    </a:ext>
                  </a:extLst>
                </a:gridCol>
              </a:tblGrid>
              <a:tr h="577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Number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Permitted Entity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591179"/>
                  </a:ext>
                </a:extLst>
              </a:tr>
              <a:tr h="502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VAR040074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Albemarle County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463146"/>
                  </a:ext>
                </a:extLst>
              </a:tr>
              <a:tr h="482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VA0092975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Virginia Department of Transportation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30352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520418-4CA0-42B9-A250-2271F288740C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48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715" y="1445946"/>
            <a:ext cx="6572250" cy="142781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South Fork Rivanna River Stream Health Study</a:t>
            </a:r>
          </a:p>
        </p:txBody>
      </p:sp>
      <p:pic>
        <p:nvPicPr>
          <p:cNvPr id="8" name="Picture 7" descr="Ivy Creek monitoring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9" name="Rectangle 8" descr="Rectangle"/>
          <p:cNvSpPr/>
          <p:nvPr/>
        </p:nvSpPr>
        <p:spPr>
          <a:xfrm>
            <a:off x="1241946" y="4039737"/>
            <a:ext cx="5806554" cy="641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08" y="2873759"/>
            <a:ext cx="5562885" cy="942826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/>
              <a:t>Technical Advisory </a:t>
            </a:r>
            <a:br>
              <a:rPr lang="en-US" sz="3200" i="1" dirty="0"/>
            </a:br>
            <a:r>
              <a:rPr lang="en-US" sz="3200" i="1" dirty="0"/>
              <a:t>Committee Meeting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075" y="4777698"/>
            <a:ext cx="3073306" cy="16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Katie Shoemaker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Engineer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Wetland Studies and Solutions, Inc.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94089" y="4764050"/>
            <a:ext cx="2583877" cy="1616040"/>
          </a:xfrm>
        </p:spPr>
        <p:txBody>
          <a:bodyPr/>
          <a:lstStyle/>
          <a:p>
            <a:r>
              <a:rPr lang="en-US" dirty="0"/>
              <a:t>Nesha </a:t>
            </a:r>
            <a:r>
              <a:rPr lang="en-US" dirty="0" smtClean="0"/>
              <a:t>McRae</a:t>
            </a:r>
          </a:p>
          <a:p>
            <a:r>
              <a:rPr lang="en-US" dirty="0" smtClean="0"/>
              <a:t>TMDL Coordinator, Valley Regional Office</a:t>
            </a:r>
          </a:p>
          <a:p>
            <a:r>
              <a:rPr lang="en-US" dirty="0" smtClean="0">
                <a:solidFill>
                  <a:srgbClr val="198569"/>
                </a:solidFill>
              </a:rPr>
              <a:t>Virginia Department of Environmental Quality</a:t>
            </a:r>
            <a:r>
              <a:rPr lang="en-US" dirty="0"/>
              <a:t>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86101" y="4146450"/>
            <a:ext cx="4271494" cy="310243"/>
          </a:xfrm>
        </p:spPr>
        <p:txBody>
          <a:bodyPr/>
          <a:lstStyle/>
          <a:p>
            <a:r>
              <a:rPr lang="en-US" dirty="0"/>
              <a:t>February 23, 2021</a:t>
            </a:r>
          </a:p>
        </p:txBody>
      </p:sp>
      <p:sp>
        <p:nvSpPr>
          <p:cNvPr id="7" name="Rounded Rectangle 6" descr="Text box frame"/>
          <p:cNvSpPr/>
          <p:nvPr/>
        </p:nvSpPr>
        <p:spPr>
          <a:xfrm>
            <a:off x="3396343" y="4681182"/>
            <a:ext cx="3004457" cy="18357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 descr="Text box frame"/>
          <p:cNvSpPr/>
          <p:nvPr/>
        </p:nvSpPr>
        <p:spPr>
          <a:xfrm>
            <a:off x="311709" y="4681182"/>
            <a:ext cx="3004457" cy="1835732"/>
          </a:xfrm>
          <a:prstGeom prst="roundRect">
            <a:avLst/>
          </a:prstGeom>
          <a:noFill/>
          <a:ln>
            <a:solidFill>
              <a:srgbClr val="256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0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Q&amp;A Session</a:t>
            </a:r>
          </a:p>
        </p:txBody>
      </p:sp>
      <p:pic>
        <p:nvPicPr>
          <p:cNvPr id="3" name="Picture 2" descr="Macroinvertebrate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43865"/>
            <a:ext cx="5303936" cy="3524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5921" y="18607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6515086" y="2363566"/>
            <a:ext cx="5001570" cy="1524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it make more sense to handle the MS4 permits as aggregated or disaggregated?</a:t>
            </a:r>
          </a:p>
        </p:txBody>
      </p:sp>
      <p:sp>
        <p:nvSpPr>
          <p:cNvPr id="6" name="Rectangle 5" descr="Slide frame">
            <a:extLst>
              <a:ext uri="{FF2B5EF4-FFF2-40B4-BE49-F238E27FC236}">
                <a16:creationId xmlns:a16="http://schemas.microsoft.com/office/drawing/2014/main" id="{640DDBFB-EFCE-4942-A202-0BA03B4920E4}"/>
              </a:ext>
            </a:extLst>
          </p:cNvPr>
          <p:cNvSpPr/>
          <p:nvPr/>
        </p:nvSpPr>
        <p:spPr>
          <a:xfrm>
            <a:off x="64008" y="64009"/>
            <a:ext cx="12060936" cy="6729984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88CCBA-798D-45EC-9042-2822BBCBEB68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78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45" y="253651"/>
            <a:ext cx="10515600" cy="1325563"/>
          </a:xfrm>
        </p:spPr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470" y="1336845"/>
            <a:ext cx="6001512" cy="19543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Construction General Permits</a:t>
            </a:r>
          </a:p>
          <a:p>
            <a:r>
              <a:rPr lang="en-US" dirty="0"/>
              <a:t>WLA based on average disturbed area of active construction permits</a:t>
            </a:r>
          </a:p>
          <a:p>
            <a:r>
              <a:rPr lang="en-US" dirty="0"/>
              <a:t>Erosion and sediment control measures</a:t>
            </a:r>
          </a:p>
          <a:p>
            <a:pPr lvl="1"/>
            <a:r>
              <a:rPr lang="en-US" dirty="0"/>
              <a:t>85% sediment removal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41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5" name="Picture 3" descr="Silt fence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4986" y="533068"/>
            <a:ext cx="3903593" cy="520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 descr="Distrurbed acreage by watershed table">
            <a:extLst>
              <a:ext uri="{FF2B5EF4-FFF2-40B4-BE49-F238E27FC236}">
                <a16:creationId xmlns:a16="http://schemas.microsoft.com/office/drawing/2014/main" id="{45B7ED27-2919-479A-8EF0-0AC958533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862387"/>
              </p:ext>
            </p:extLst>
          </p:nvPr>
        </p:nvGraphicFramePr>
        <p:xfrm>
          <a:off x="765122" y="3362007"/>
          <a:ext cx="5413248" cy="3154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1914">
                  <a:extLst>
                    <a:ext uri="{9D8B030D-6E8A-4147-A177-3AD203B41FA5}">
                      <a16:colId xmlns:a16="http://schemas.microsoft.com/office/drawing/2014/main" val="2233890751"/>
                    </a:ext>
                  </a:extLst>
                </a:gridCol>
                <a:gridCol w="2291334">
                  <a:extLst>
                    <a:ext uri="{9D8B030D-6E8A-4147-A177-3AD203B41FA5}">
                      <a16:colId xmlns:a16="http://schemas.microsoft.com/office/drawing/2014/main" val="3157176156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Estimated Potential Disturbed Area (ac)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3672578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Fishing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089154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Ivy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886126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Lickinghole</a:t>
                      </a:r>
                      <a:r>
                        <a:rPr lang="en-US" sz="1800" dirty="0">
                          <a:effectLst/>
                        </a:rPr>
                        <a:t>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164.43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063088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Powell Creek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29.94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356499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Fork Rivanna River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179.09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505853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 Fork Rivanna River X-trib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10.29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745881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Slabtown Branch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150.31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4412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</a:rPr>
                        <a:t>Total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effectLst/>
                        </a:rPr>
                        <a:t>544.76</a:t>
                      </a:r>
                      <a:endParaRPr lang="en-US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79605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A96429A-1F1E-45DD-80C2-D5C88B95F2F4}"/>
              </a:ext>
            </a:extLst>
          </p:cNvPr>
          <p:cNvSpPr txBox="1"/>
          <p:nvPr/>
        </p:nvSpPr>
        <p:spPr>
          <a:xfrm>
            <a:off x="6649372" y="6450732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53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28563"/>
            <a:ext cx="1016317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Q&amp;A Session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42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pic>
        <p:nvPicPr>
          <p:cNvPr id="9" name="Content Placeholder 8" descr="Slide fram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8390" y="824390"/>
            <a:ext cx="6895555" cy="5171665"/>
          </a:xfrm>
        </p:spPr>
      </p:pic>
      <p:sp>
        <p:nvSpPr>
          <p:cNvPr id="5" name="TextBox 4"/>
          <p:cNvSpPr txBox="1"/>
          <p:nvPr/>
        </p:nvSpPr>
        <p:spPr>
          <a:xfrm>
            <a:off x="406521" y="1554126"/>
            <a:ext cx="6135805" cy="3846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acreage estimates for construction related disturbance seem reasonable?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level of ESC controls do you see implemented on construction sites within the watershed?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on-site are spot-on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are sometimes lacking</a:t>
            </a:r>
          </a:p>
          <a:p>
            <a:pPr marL="514350" indent="-514350">
              <a:lnSpc>
                <a:spcPct val="114000"/>
              </a:lnSpc>
              <a:buFont typeface="+mj-lt"/>
              <a:buAutoNum type="alphaUcPeriod"/>
            </a:pPr>
            <a:r>
              <a:rPr lang="en-US" sz="24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are often out of compliance</a:t>
            </a:r>
          </a:p>
        </p:txBody>
      </p:sp>
      <p:sp>
        <p:nvSpPr>
          <p:cNvPr id="6" name="Rectangle 5" descr="Slide frame">
            <a:extLst>
              <a:ext uri="{FF2B5EF4-FFF2-40B4-BE49-F238E27FC236}">
                <a16:creationId xmlns:a16="http://schemas.microsoft.com/office/drawing/2014/main" id="{AF462CB3-B439-4E2B-8B53-BCF0E303E3CA}"/>
              </a:ext>
            </a:extLst>
          </p:cNvPr>
          <p:cNvSpPr/>
          <p:nvPr/>
        </p:nvSpPr>
        <p:spPr>
          <a:xfrm>
            <a:off x="64008" y="64009"/>
            <a:ext cx="12060936" cy="6729984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16CD4-F135-4F7F-BB3E-DD888244A724}"/>
              </a:ext>
            </a:extLst>
          </p:cNvPr>
          <p:cNvSpPr txBox="1"/>
          <p:nvPr/>
        </p:nvSpPr>
        <p:spPr>
          <a:xfrm>
            <a:off x="1174603" y="6372924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79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point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8880" y="736046"/>
            <a:ext cx="4883344" cy="54864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Vehicle Wash General Permit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43</a:t>
            </a:fld>
            <a:r>
              <a:rPr lang="en-US" dirty="0"/>
              <a:t>	 </a:t>
            </a:r>
          </a:p>
          <a:p>
            <a:pPr algn="l"/>
            <a:r>
              <a:rPr lang="en-US" dirty="0"/>
              <a:t>	</a:t>
            </a:r>
            <a:endParaRPr lang="en-US" dirty="0">
              <a:solidFill>
                <a:srgbClr val="256EAB"/>
              </a:solidFill>
            </a:endParaRPr>
          </a:p>
        </p:txBody>
      </p:sp>
      <p:graphicFrame>
        <p:nvGraphicFramePr>
          <p:cNvPr id="6" name="Table 5" descr="Vehicle Wash General Permit Table">
            <a:extLst>
              <a:ext uri="{FF2B5EF4-FFF2-40B4-BE49-F238E27FC236}">
                <a16:creationId xmlns:a16="http://schemas.microsoft.com/office/drawing/2014/main" id="{AEDD5F54-A7EF-4F17-AFDA-6978C7E76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805726"/>
              </p:ext>
            </p:extLst>
          </p:nvPr>
        </p:nvGraphicFramePr>
        <p:xfrm>
          <a:off x="4892040" y="1404891"/>
          <a:ext cx="6355080" cy="964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527619343"/>
                    </a:ext>
                  </a:extLst>
                </a:gridCol>
                <a:gridCol w="3118104">
                  <a:extLst>
                    <a:ext uri="{9D8B030D-6E8A-4147-A177-3AD203B41FA5}">
                      <a16:colId xmlns:a16="http://schemas.microsoft.com/office/drawing/2014/main" val="509729896"/>
                    </a:ext>
                  </a:extLst>
                </a:gridCol>
                <a:gridCol w="1865376">
                  <a:extLst>
                    <a:ext uri="{9D8B030D-6E8A-4147-A177-3AD203B41FA5}">
                      <a16:colId xmlns:a16="http://schemas.microsoft.com/office/drawing/2014/main" val="4007230490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Facility Name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0644479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VAG750045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Albemarle County Schools Vehicle Maintenance Facility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Ivy Creek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87719"/>
                  </a:ext>
                </a:extLst>
              </a:tr>
            </a:tbl>
          </a:graphicData>
        </a:graphic>
      </p:graphicFrame>
      <p:sp>
        <p:nvSpPr>
          <p:cNvPr id="9" name="Content Placeholder 2" descr="Nonmetallic Mineral Mining General Permit table">
            <a:extLst>
              <a:ext uri="{FF2B5EF4-FFF2-40B4-BE49-F238E27FC236}">
                <a16:creationId xmlns:a16="http://schemas.microsoft.com/office/drawing/2014/main" id="{0D3DBFEE-CBE0-40CB-A31E-46AF91EDA9AB}"/>
              </a:ext>
            </a:extLst>
          </p:cNvPr>
          <p:cNvSpPr txBox="1">
            <a:spLocks/>
          </p:cNvSpPr>
          <p:nvPr/>
        </p:nvSpPr>
        <p:spPr>
          <a:xfrm>
            <a:off x="838200" y="2833916"/>
            <a:ext cx="7008361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Nonmetallic Mineral Mining General Permit</a:t>
            </a:r>
          </a:p>
        </p:txBody>
      </p:sp>
      <p:graphicFrame>
        <p:nvGraphicFramePr>
          <p:cNvPr id="10" name="Table 9" descr="Nonmetallic Mineral Mining General Permit Table">
            <a:extLst>
              <a:ext uri="{FF2B5EF4-FFF2-40B4-BE49-F238E27FC236}">
                <a16:creationId xmlns:a16="http://schemas.microsoft.com/office/drawing/2014/main" id="{53BC71CE-756E-4D9E-90D7-C7487285C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945837"/>
              </p:ext>
            </p:extLst>
          </p:nvPr>
        </p:nvGraphicFramePr>
        <p:xfrm>
          <a:off x="888492" y="3519271"/>
          <a:ext cx="6907894" cy="837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0192">
                  <a:extLst>
                    <a:ext uri="{9D8B030D-6E8A-4147-A177-3AD203B41FA5}">
                      <a16:colId xmlns:a16="http://schemas.microsoft.com/office/drawing/2014/main" val="3033998524"/>
                    </a:ext>
                  </a:extLst>
                </a:gridCol>
                <a:gridCol w="2502551">
                  <a:extLst>
                    <a:ext uri="{9D8B030D-6E8A-4147-A177-3AD203B41FA5}">
                      <a16:colId xmlns:a16="http://schemas.microsoft.com/office/drawing/2014/main" val="1408163348"/>
                    </a:ext>
                  </a:extLst>
                </a:gridCol>
                <a:gridCol w="2475151">
                  <a:extLst>
                    <a:ext uri="{9D8B030D-6E8A-4147-A177-3AD203B41FA5}">
                      <a16:colId xmlns:a16="http://schemas.microsoft.com/office/drawing/2014/main" val="2088770877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Permit No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Facility Name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3114406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VAG840204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Luck Stone-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Plant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Fork 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6633730"/>
                  </a:ext>
                </a:extLst>
              </a:tr>
            </a:tbl>
          </a:graphicData>
        </a:graphic>
      </p:graphicFrame>
      <p:graphicFrame>
        <p:nvGraphicFramePr>
          <p:cNvPr id="11" name="Table 10" descr="Animal Feeding Operation (AFO) Permit Table">
            <a:extLst>
              <a:ext uri="{FF2B5EF4-FFF2-40B4-BE49-F238E27FC236}">
                <a16:creationId xmlns:a16="http://schemas.microsoft.com/office/drawing/2014/main" id="{00581185-0240-491E-B3A8-D08028C77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521874"/>
              </p:ext>
            </p:extLst>
          </p:nvPr>
        </p:nvGraphicFramePr>
        <p:xfrm>
          <a:off x="3255264" y="5565775"/>
          <a:ext cx="7473315" cy="746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5104">
                  <a:extLst>
                    <a:ext uri="{9D8B030D-6E8A-4147-A177-3AD203B41FA5}">
                      <a16:colId xmlns:a16="http://schemas.microsoft.com/office/drawing/2014/main" val="1135621622"/>
                    </a:ext>
                  </a:extLst>
                </a:gridCol>
                <a:gridCol w="2953512">
                  <a:extLst>
                    <a:ext uri="{9D8B030D-6E8A-4147-A177-3AD203B41FA5}">
                      <a16:colId xmlns:a16="http://schemas.microsoft.com/office/drawing/2014/main" val="1432619440"/>
                    </a:ext>
                  </a:extLst>
                </a:gridCol>
                <a:gridCol w="2544699">
                  <a:extLst>
                    <a:ext uri="{9D8B030D-6E8A-4147-A177-3AD203B41FA5}">
                      <a16:colId xmlns:a16="http://schemas.microsoft.com/office/drawing/2014/main" val="1141202992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Permit No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Facility Name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Receiving 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8708885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VPG100217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Early Dawn Dairy Inc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South Fork </a:t>
                      </a:r>
                      <a:r>
                        <a:rPr lang="en-US" sz="1800" dirty="0" err="1">
                          <a:effectLst/>
                        </a:rPr>
                        <a:t>Rivanna</a:t>
                      </a:r>
                      <a:r>
                        <a:rPr lang="en-US" sz="1800" dirty="0">
                          <a:effectLst/>
                        </a:rPr>
                        <a:t> River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0693084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A9FCB30-3EAF-4876-BA4C-3349D138822F}"/>
              </a:ext>
            </a:extLst>
          </p:cNvPr>
          <p:cNvSpPr txBox="1">
            <a:spLocks/>
          </p:cNvSpPr>
          <p:nvPr/>
        </p:nvSpPr>
        <p:spPr>
          <a:xfrm>
            <a:off x="3720218" y="4888311"/>
            <a:ext cx="7008361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dirty="0"/>
              <a:t>Animal Feeding Operation (AFO) Permit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C62C7F-80B0-4FCD-B638-93BBD43B339C}"/>
              </a:ext>
            </a:extLst>
          </p:cNvPr>
          <p:cNvSpPr txBox="1"/>
          <p:nvPr/>
        </p:nvSpPr>
        <p:spPr>
          <a:xfrm>
            <a:off x="6504593" y="6386915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46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2012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Q&amp;A Session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44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358" y="1526773"/>
            <a:ext cx="62832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of any permitted sources we may have missed?</a:t>
            </a:r>
          </a:p>
          <a:p>
            <a:endParaRPr lang="en-US" sz="3200" dirty="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Nope, you’ve got it covered</a:t>
            </a:r>
          </a:p>
          <a:p>
            <a:pPr marL="514350" indent="-514350"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you’re missing at least one permit</a:t>
            </a:r>
          </a:p>
          <a:p>
            <a:pPr marL="514350" indent="-514350">
              <a:buAutoNum type="alphaUcPeriod"/>
            </a:pPr>
            <a:r>
              <a:rPr lang="en-US" sz="3200" dirty="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permitted, but I think you are missing a pollutant source</a:t>
            </a:r>
          </a:p>
        </p:txBody>
      </p:sp>
      <p:pic>
        <p:nvPicPr>
          <p:cNvPr id="6" name="Content Placeholder 5" descr="Powell Creek phot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544" y="866495"/>
            <a:ext cx="6931950" cy="5198961"/>
          </a:xfrm>
        </p:spPr>
      </p:pic>
      <p:sp>
        <p:nvSpPr>
          <p:cNvPr id="7" name="Rectangle 6" descr="Slide frame">
            <a:extLst>
              <a:ext uri="{FF2B5EF4-FFF2-40B4-BE49-F238E27FC236}">
                <a16:creationId xmlns:a16="http://schemas.microsoft.com/office/drawing/2014/main" id="{5D0E4F90-4F51-446A-B720-5AA39B59648A}"/>
              </a:ext>
            </a:extLst>
          </p:cNvPr>
          <p:cNvSpPr/>
          <p:nvPr/>
        </p:nvSpPr>
        <p:spPr>
          <a:xfrm>
            <a:off x="64008" y="64009"/>
            <a:ext cx="12060936" cy="6729984"/>
          </a:xfrm>
          <a:prstGeom prst="rect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92763-FDBA-4EDD-9D24-8D92DECEBB44}"/>
              </a:ext>
            </a:extLst>
          </p:cNvPr>
          <p:cNvSpPr txBox="1"/>
          <p:nvPr/>
        </p:nvSpPr>
        <p:spPr>
          <a:xfrm>
            <a:off x="1200355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82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100013"/>
            <a:ext cx="5579660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Next Steps</a:t>
            </a:r>
          </a:p>
        </p:txBody>
      </p:sp>
      <p:pic>
        <p:nvPicPr>
          <p:cNvPr id="5" name="Content Placeholder 4" descr="Powell Creek photo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49" y="857251"/>
            <a:ext cx="6858002" cy="5143500"/>
          </a:xfrm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86854" y="1690895"/>
            <a:ext cx="5181600" cy="475084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Development of watershed model</a:t>
            </a:r>
          </a:p>
          <a:p>
            <a:pPr>
              <a:lnSpc>
                <a:spcPct val="114000"/>
              </a:lnSpc>
            </a:pPr>
            <a:r>
              <a:rPr lang="en-US" dirty="0"/>
              <a:t>Allocation and reduction scenarios</a:t>
            </a:r>
          </a:p>
          <a:p>
            <a:pPr>
              <a:lnSpc>
                <a:spcPct val="114000"/>
              </a:lnSpc>
            </a:pPr>
            <a:r>
              <a:rPr lang="en-US" dirty="0"/>
              <a:t>Next Technical Advisory Committee meeting to be scheduled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9FD1891-9C1B-4A11-8064-3CF4373B576A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082FF-53DE-4D19-8623-7A2B4BAB8F72}"/>
              </a:ext>
            </a:extLst>
          </p:cNvPr>
          <p:cNvSpPr txBox="1"/>
          <p:nvPr/>
        </p:nvSpPr>
        <p:spPr>
          <a:xfrm>
            <a:off x="1170593" y="63627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26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9467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Please send all comments in writing to </a:t>
            </a:r>
            <a:r>
              <a:rPr lang="en-US" dirty="0">
                <a:hlinkClick r:id="rId2"/>
              </a:rPr>
              <a:t>n</a:t>
            </a:r>
            <a:r>
              <a:rPr lang="en-US" dirty="0">
                <a:hlinkClick r:id="rId3"/>
              </a:rPr>
              <a:t>esha.mcrae@deq.Virginia.gov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or 4411 Early Road / PO Box 3000 </a:t>
            </a:r>
            <a:br>
              <a:rPr lang="en-US" dirty="0"/>
            </a:br>
            <a:r>
              <a:rPr lang="en-US" dirty="0"/>
              <a:t>Harrisonburg, VA 22801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next TAC meeting will be scheduled to present preliminary modeling results.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To learn more about TMDLs, visit DEQ’s website: </a:t>
            </a:r>
            <a:r>
              <a:rPr lang="en-US" dirty="0">
                <a:hlinkClick r:id="rId4"/>
              </a:rPr>
              <a:t>https://www.deq.virginia.gov/Programs/Water/WaterQualityInformationTMDLs/TMDL.aspx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46</a:t>
            </a:fld>
            <a:r>
              <a:rPr lang="en-US" dirty="0"/>
              <a:t>	 </a:t>
            </a:r>
          </a:p>
          <a:p>
            <a:pPr algn="l"/>
            <a:r>
              <a:rPr lang="en-US" sz="1400" dirty="0"/>
              <a:t>	</a:t>
            </a:r>
            <a:r>
              <a:rPr lang="en-US" dirty="0"/>
              <a:t>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F7A7B-0B6D-4074-B6A3-CD24A88A9402}"/>
              </a:ext>
            </a:extLst>
          </p:cNvPr>
          <p:cNvSpPr txBox="1"/>
          <p:nvPr/>
        </p:nvSpPr>
        <p:spPr>
          <a:xfrm>
            <a:off x="6339084" y="6413698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5938" y="15427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3600" dirty="0" smtClean="0"/>
              <a:t>Goals for today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0" i="1" dirty="0" smtClean="0">
                <a:solidFill>
                  <a:srgbClr val="256EAB"/>
                </a:solidFill>
              </a:rPr>
              <a:t>Blue: what we will share, </a:t>
            </a:r>
            <a:r>
              <a:rPr lang="en-US" b="0" i="1" dirty="0" smtClean="0"/>
              <a:t>Green: what we need from you</a:t>
            </a:r>
            <a:endParaRPr lang="en-US" b="0" i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01722" y="1640088"/>
            <a:ext cx="10515600" cy="4933476"/>
          </a:xfrm>
        </p:spPr>
        <p:txBody>
          <a:bodyPr>
            <a:normAutofit/>
          </a:bodyPr>
          <a:lstStyle/>
          <a:p>
            <a:r>
              <a:rPr lang="en-US" dirty="0" smtClean="0"/>
              <a:t>Explain the process of developing a watershed model</a:t>
            </a:r>
          </a:p>
          <a:p>
            <a:pPr lvl="1"/>
            <a:r>
              <a:rPr lang="en-US" dirty="0" smtClean="0">
                <a:solidFill>
                  <a:srgbClr val="198569"/>
                </a:solidFill>
              </a:rPr>
              <a:t>Get your input on the appropriate model</a:t>
            </a:r>
          </a:p>
          <a:p>
            <a:r>
              <a:rPr lang="en-US" dirty="0" smtClean="0"/>
              <a:t>Explain how we set goals for reducing pollutants</a:t>
            </a:r>
          </a:p>
          <a:p>
            <a:pPr lvl="1"/>
            <a:r>
              <a:rPr lang="en-US" dirty="0" smtClean="0">
                <a:solidFill>
                  <a:srgbClr val="198569"/>
                </a:solidFill>
              </a:rPr>
              <a:t>Get your input on selecting reference watersheds</a:t>
            </a:r>
            <a:endParaRPr lang="en-US" dirty="0">
              <a:solidFill>
                <a:srgbClr val="198569"/>
              </a:solidFill>
            </a:endParaRPr>
          </a:p>
          <a:p>
            <a:r>
              <a:rPr lang="en-US" dirty="0" smtClean="0"/>
              <a:t>Share land cover estimates for each </a:t>
            </a:r>
            <a:r>
              <a:rPr lang="en-US" dirty="0" err="1" smtClean="0"/>
              <a:t>subwatershed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198569"/>
                </a:solidFill>
              </a:rPr>
              <a:t>Get your input on current land cover acreages</a:t>
            </a:r>
          </a:p>
          <a:p>
            <a:r>
              <a:rPr lang="en-US" dirty="0" smtClean="0"/>
              <a:t>Share data on permitted sources of pollutants in the watersheds</a:t>
            </a:r>
          </a:p>
          <a:p>
            <a:r>
              <a:rPr lang="en-US" dirty="0" smtClean="0"/>
              <a:t>Share estimates of acres under construction in the watersheds</a:t>
            </a:r>
          </a:p>
          <a:p>
            <a:pPr lvl="1"/>
            <a:r>
              <a:rPr lang="en-US" dirty="0" smtClean="0">
                <a:solidFill>
                  <a:srgbClr val="198569"/>
                </a:solidFill>
              </a:rPr>
              <a:t>Get your input on the management of these sites</a:t>
            </a:r>
          </a:p>
          <a:p>
            <a:r>
              <a:rPr lang="en-US" dirty="0" smtClean="0"/>
              <a:t>Explain next steps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6251929" y="6332182"/>
            <a:ext cx="5101871" cy="401637"/>
          </a:xfrm>
        </p:spPr>
        <p:txBody>
          <a:bodyPr/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7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90" y="318314"/>
            <a:ext cx="6792110" cy="1550615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4400" dirty="0"/>
              <a:t>What is bugging the bugs?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i="1" dirty="0" smtClean="0">
                <a:solidFill>
                  <a:srgbClr val="256EAB"/>
                </a:solidFill>
              </a:rPr>
              <a:t>Recap of benthic </a:t>
            </a:r>
            <a:r>
              <a:rPr lang="en-US" i="1" dirty="0">
                <a:solidFill>
                  <a:srgbClr val="256EAB"/>
                </a:solidFill>
              </a:rPr>
              <a:t>stressor analysis</a:t>
            </a:r>
            <a:endParaRPr lang="en-US" b="0" i="1" dirty="0">
              <a:solidFill>
                <a:srgbClr val="256EA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6</a:t>
            </a:fld>
            <a:r>
              <a:rPr lang="en-US" dirty="0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70620" y="159157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Photo: Jan </a:t>
            </a:r>
            <a:r>
              <a:rPr lang="en-US" sz="1200" dirty="0" err="1">
                <a:solidFill>
                  <a:schemeClr val="bg1"/>
                </a:solidFill>
                <a:latin typeface="+mj-lt"/>
              </a:rPr>
              <a:t>Hamrsky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: lifeinfreshwater.net</a:t>
            </a:r>
          </a:p>
        </p:txBody>
      </p:sp>
      <p:pic>
        <p:nvPicPr>
          <p:cNvPr id="12" name="Picture 11" descr="Photo of eroded streamban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graphicFrame>
        <p:nvGraphicFramePr>
          <p:cNvPr id="3" name="Table 2" descr="Table showing probable stressors and TMDL targets for each impairment">
            <a:extLst>
              <a:ext uri="{FF2B5EF4-FFF2-40B4-BE49-F238E27FC236}">
                <a16:creationId xmlns:a16="http://schemas.microsoft.com/office/drawing/2014/main" id="{FA026D2A-DB92-4E07-ACF1-DC6CA89F7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001118"/>
              </p:ext>
            </p:extLst>
          </p:nvPr>
        </p:nvGraphicFramePr>
        <p:xfrm>
          <a:off x="527901" y="1868929"/>
          <a:ext cx="5986021" cy="4273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9311">
                  <a:extLst>
                    <a:ext uri="{9D8B030D-6E8A-4147-A177-3AD203B41FA5}">
                      <a16:colId xmlns:a16="http://schemas.microsoft.com/office/drawing/2014/main" val="1953007559"/>
                    </a:ext>
                  </a:extLst>
                </a:gridCol>
                <a:gridCol w="2121863">
                  <a:extLst>
                    <a:ext uri="{9D8B030D-6E8A-4147-A177-3AD203B41FA5}">
                      <a16:colId xmlns:a16="http://schemas.microsoft.com/office/drawing/2014/main" val="3289513801"/>
                    </a:ext>
                  </a:extLst>
                </a:gridCol>
                <a:gridCol w="1714847">
                  <a:extLst>
                    <a:ext uri="{9D8B030D-6E8A-4147-A177-3AD203B41FA5}">
                      <a16:colId xmlns:a16="http://schemas.microsoft.com/office/drawing/2014/main" val="903332146"/>
                    </a:ext>
                  </a:extLst>
                </a:gridCol>
              </a:tblGrid>
              <a:tr h="24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Stream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Probable Stressors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TMDL Targets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8756835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Broad Axe Run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047417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Fishing Creek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6113304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Ivy Creek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6323289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Lickinghole</a:t>
                      </a:r>
                      <a:r>
                        <a:rPr lang="en-US" sz="1400" dirty="0">
                          <a:effectLst/>
                        </a:rPr>
                        <a:t> Creek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4102739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Little Ivy X-</a:t>
                      </a:r>
                      <a:r>
                        <a:rPr lang="en-US" sz="1400" dirty="0" err="1">
                          <a:effectLst/>
                        </a:rPr>
                        <a:t>Trib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0672897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Mechums</a:t>
                      </a:r>
                      <a:r>
                        <a:rPr lang="en-US" sz="1400" dirty="0">
                          <a:effectLst/>
                        </a:rPr>
                        <a:t> River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7659594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Naked Creek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339188"/>
                  </a:ext>
                </a:extLst>
              </a:tr>
              <a:tr h="5003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Parrot Branch X-</a:t>
                      </a:r>
                      <a:r>
                        <a:rPr lang="en-US" sz="1400" dirty="0" err="1">
                          <a:effectLst/>
                        </a:rPr>
                        <a:t>Trib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Sediment,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Nitrogen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Sediment, 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Total Nitrogen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5123118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Powell Creek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990996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Slabtown Branch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2407930"/>
                  </a:ext>
                </a:extLst>
              </a:tr>
              <a:tr h="7585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South Fork Rivanna River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Sediment, Phosphorus, Dissolved Oxygen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Sediment, 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Total Phosphorus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65878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SF Rivanna River X-Trib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183227"/>
                  </a:ext>
                </a:extLst>
              </a:tr>
              <a:tr h="2420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Spring Creek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Sediment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Sediment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97163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C95472-84B9-4951-8CAF-7161C9D03DE9}"/>
              </a:ext>
            </a:extLst>
          </p:cNvPr>
          <p:cNvSpPr txBox="1"/>
          <p:nvPr/>
        </p:nvSpPr>
        <p:spPr>
          <a:xfrm>
            <a:off x="1198667" y="6362798"/>
            <a:ext cx="647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7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9" y="257742"/>
            <a:ext cx="10515600" cy="13255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4000" dirty="0" smtClean="0"/>
              <a:t>How do we develop a TMDL?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solidFill>
                  <a:srgbClr val="256EAB"/>
                </a:solidFill>
              </a:rPr>
              <a:t>What’s the magic number…</a:t>
            </a:r>
            <a:endParaRPr lang="en-US" i="1" dirty="0">
              <a:solidFill>
                <a:srgbClr val="256EA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6089" y="2030899"/>
            <a:ext cx="4092324" cy="526564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Identify sources of the pollutant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Model their path to the stream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Determine reductions needed from each source to meet standard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2" descr="Watershed graphic"/>
          <p:cNvGrpSpPr>
            <a:grpSpLocks/>
          </p:cNvGrpSpPr>
          <p:nvPr/>
        </p:nvGrpSpPr>
        <p:grpSpPr bwMode="auto">
          <a:xfrm>
            <a:off x="5411755" y="1690688"/>
            <a:ext cx="6780245" cy="5167312"/>
            <a:chOff x="23" y="-18"/>
            <a:chExt cx="5760" cy="4322"/>
          </a:xfrm>
        </p:grpSpPr>
        <p:pic>
          <p:nvPicPr>
            <p:cNvPr id="6" name="Picture 3" descr="DANRIVER"/>
            <p:cNvPicPr>
              <a:picLocks noChangeAspect="1" noChangeArrowheads="1"/>
            </p:cNvPicPr>
            <p:nvPr/>
          </p:nvPicPr>
          <p:blipFill>
            <a:blip r:embed="rId2" cstate="print"/>
            <a:srcRect l="27916" b="62500"/>
            <a:stretch>
              <a:fillRect/>
            </a:stretch>
          </p:blipFill>
          <p:spPr bwMode="auto">
            <a:xfrm>
              <a:off x="23" y="-18"/>
              <a:ext cx="5760" cy="4320"/>
            </a:xfrm>
            <a:prstGeom prst="rect">
              <a:avLst/>
            </a:prstGeom>
            <a:noFill/>
          </p:spPr>
        </p:pic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696" y="3278"/>
              <a:ext cx="2346" cy="1026"/>
            </a:xfrm>
            <a:custGeom>
              <a:avLst/>
              <a:gdLst/>
              <a:ahLst/>
              <a:cxnLst>
                <a:cxn ang="0">
                  <a:pos x="16" y="982"/>
                </a:cxn>
                <a:cxn ang="0">
                  <a:pos x="132" y="970"/>
                </a:cxn>
                <a:cxn ang="0">
                  <a:pos x="200" y="859"/>
                </a:cxn>
                <a:cxn ang="0">
                  <a:pos x="284" y="886"/>
                </a:cxn>
                <a:cxn ang="0">
                  <a:pos x="360" y="790"/>
                </a:cxn>
                <a:cxn ang="0">
                  <a:pos x="430" y="744"/>
                </a:cxn>
                <a:cxn ang="0">
                  <a:pos x="493" y="681"/>
                </a:cxn>
                <a:cxn ang="0">
                  <a:pos x="514" y="607"/>
                </a:cxn>
                <a:cxn ang="0">
                  <a:pos x="640" y="530"/>
                </a:cxn>
                <a:cxn ang="0">
                  <a:pos x="624" y="382"/>
                </a:cxn>
                <a:cxn ang="0">
                  <a:pos x="600" y="366"/>
                </a:cxn>
                <a:cxn ang="0">
                  <a:pos x="540" y="270"/>
                </a:cxn>
                <a:cxn ang="0">
                  <a:pos x="472" y="246"/>
                </a:cxn>
                <a:cxn ang="0">
                  <a:pos x="452" y="94"/>
                </a:cxn>
                <a:cxn ang="0">
                  <a:pos x="713" y="63"/>
                </a:cxn>
                <a:cxn ang="0">
                  <a:pos x="972" y="38"/>
                </a:cxn>
                <a:cxn ang="0">
                  <a:pos x="1519" y="10"/>
                </a:cxn>
                <a:cxn ang="0">
                  <a:pos x="2022" y="0"/>
                </a:cxn>
                <a:cxn ang="0">
                  <a:pos x="1948" y="90"/>
                </a:cxn>
                <a:cxn ang="0">
                  <a:pos x="1816" y="230"/>
                </a:cxn>
                <a:cxn ang="0">
                  <a:pos x="1812" y="310"/>
                </a:cxn>
                <a:cxn ang="0">
                  <a:pos x="1940" y="410"/>
                </a:cxn>
                <a:cxn ang="0">
                  <a:pos x="2072" y="486"/>
                </a:cxn>
                <a:cxn ang="0">
                  <a:pos x="2252" y="576"/>
                </a:cxn>
                <a:cxn ang="0">
                  <a:pos x="2346" y="628"/>
                </a:cxn>
                <a:cxn ang="0">
                  <a:pos x="2212" y="1018"/>
                </a:cxn>
                <a:cxn ang="0">
                  <a:pos x="0" y="1026"/>
                </a:cxn>
              </a:cxnLst>
              <a:rect l="0" t="0" r="r" b="b"/>
              <a:pathLst>
                <a:path w="2346" h="1026">
                  <a:moveTo>
                    <a:pt x="16" y="982"/>
                  </a:moveTo>
                  <a:lnTo>
                    <a:pt x="132" y="970"/>
                  </a:lnTo>
                  <a:lnTo>
                    <a:pt x="200" y="859"/>
                  </a:lnTo>
                  <a:lnTo>
                    <a:pt x="284" y="886"/>
                  </a:lnTo>
                  <a:lnTo>
                    <a:pt x="360" y="790"/>
                  </a:lnTo>
                  <a:lnTo>
                    <a:pt x="430" y="744"/>
                  </a:lnTo>
                  <a:lnTo>
                    <a:pt x="493" y="681"/>
                  </a:lnTo>
                  <a:lnTo>
                    <a:pt x="514" y="607"/>
                  </a:lnTo>
                  <a:lnTo>
                    <a:pt x="640" y="530"/>
                  </a:lnTo>
                  <a:lnTo>
                    <a:pt x="624" y="382"/>
                  </a:lnTo>
                  <a:lnTo>
                    <a:pt x="600" y="366"/>
                  </a:lnTo>
                  <a:lnTo>
                    <a:pt x="540" y="270"/>
                  </a:lnTo>
                  <a:lnTo>
                    <a:pt x="472" y="246"/>
                  </a:lnTo>
                  <a:lnTo>
                    <a:pt x="452" y="94"/>
                  </a:lnTo>
                  <a:lnTo>
                    <a:pt x="713" y="63"/>
                  </a:lnTo>
                  <a:lnTo>
                    <a:pt x="972" y="38"/>
                  </a:lnTo>
                  <a:lnTo>
                    <a:pt x="1519" y="10"/>
                  </a:lnTo>
                  <a:lnTo>
                    <a:pt x="2022" y="0"/>
                  </a:lnTo>
                  <a:lnTo>
                    <a:pt x="1948" y="90"/>
                  </a:lnTo>
                  <a:lnTo>
                    <a:pt x="1816" y="230"/>
                  </a:lnTo>
                  <a:lnTo>
                    <a:pt x="1812" y="310"/>
                  </a:lnTo>
                  <a:lnTo>
                    <a:pt x="1940" y="410"/>
                  </a:lnTo>
                  <a:lnTo>
                    <a:pt x="2072" y="486"/>
                  </a:lnTo>
                  <a:lnTo>
                    <a:pt x="2252" y="576"/>
                  </a:lnTo>
                  <a:lnTo>
                    <a:pt x="2346" y="628"/>
                  </a:lnTo>
                  <a:lnTo>
                    <a:pt x="2212" y="1018"/>
                  </a:lnTo>
                  <a:lnTo>
                    <a:pt x="0" y="1026"/>
                  </a:lnTo>
                </a:path>
              </a:pathLst>
            </a:custGeom>
            <a:solidFill>
              <a:srgbClr val="00A572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20" y="2273"/>
              <a:ext cx="1312" cy="1087"/>
            </a:xfrm>
            <a:custGeom>
              <a:avLst/>
              <a:gdLst/>
              <a:ahLst/>
              <a:cxnLst>
                <a:cxn ang="0">
                  <a:pos x="12" y="811"/>
                </a:cxn>
                <a:cxn ang="0">
                  <a:pos x="55" y="859"/>
                </a:cxn>
                <a:cxn ang="0">
                  <a:pos x="88" y="815"/>
                </a:cxn>
                <a:cxn ang="0">
                  <a:pos x="115" y="817"/>
                </a:cxn>
                <a:cxn ang="0">
                  <a:pos x="163" y="808"/>
                </a:cxn>
                <a:cxn ang="0">
                  <a:pos x="151" y="838"/>
                </a:cxn>
                <a:cxn ang="0">
                  <a:pos x="157" y="982"/>
                </a:cxn>
                <a:cxn ang="0">
                  <a:pos x="252" y="891"/>
                </a:cxn>
                <a:cxn ang="0">
                  <a:pos x="284" y="987"/>
                </a:cxn>
                <a:cxn ang="0">
                  <a:pos x="304" y="1027"/>
                </a:cxn>
                <a:cxn ang="0">
                  <a:pos x="356" y="1059"/>
                </a:cxn>
                <a:cxn ang="0">
                  <a:pos x="420" y="1067"/>
                </a:cxn>
                <a:cxn ang="0">
                  <a:pos x="468" y="1087"/>
                </a:cxn>
                <a:cxn ang="0">
                  <a:pos x="667" y="1073"/>
                </a:cxn>
                <a:cxn ang="0">
                  <a:pos x="728" y="1059"/>
                </a:cxn>
                <a:cxn ang="0">
                  <a:pos x="852" y="1051"/>
                </a:cxn>
                <a:cxn ang="0">
                  <a:pos x="932" y="1035"/>
                </a:cxn>
                <a:cxn ang="0">
                  <a:pos x="1024" y="1011"/>
                </a:cxn>
                <a:cxn ang="0">
                  <a:pos x="1108" y="975"/>
                </a:cxn>
                <a:cxn ang="0">
                  <a:pos x="1180" y="915"/>
                </a:cxn>
                <a:cxn ang="0">
                  <a:pos x="1280" y="799"/>
                </a:cxn>
                <a:cxn ang="0">
                  <a:pos x="1312" y="715"/>
                </a:cxn>
                <a:cxn ang="0">
                  <a:pos x="1300" y="639"/>
                </a:cxn>
                <a:cxn ang="0">
                  <a:pos x="1288" y="551"/>
                </a:cxn>
                <a:cxn ang="0">
                  <a:pos x="1300" y="403"/>
                </a:cxn>
                <a:cxn ang="0">
                  <a:pos x="1300" y="259"/>
                </a:cxn>
                <a:cxn ang="0">
                  <a:pos x="1304" y="99"/>
                </a:cxn>
                <a:cxn ang="0">
                  <a:pos x="1206" y="0"/>
                </a:cxn>
                <a:cxn ang="0">
                  <a:pos x="1184" y="55"/>
                </a:cxn>
                <a:cxn ang="0">
                  <a:pos x="1072" y="107"/>
                </a:cxn>
                <a:cxn ang="0">
                  <a:pos x="868" y="147"/>
                </a:cxn>
                <a:cxn ang="0">
                  <a:pos x="640" y="331"/>
                </a:cxn>
                <a:cxn ang="0">
                  <a:pos x="304" y="483"/>
                </a:cxn>
                <a:cxn ang="0">
                  <a:pos x="80" y="635"/>
                </a:cxn>
                <a:cxn ang="0">
                  <a:pos x="8" y="763"/>
                </a:cxn>
              </a:cxnLst>
              <a:rect l="0" t="0" r="r" b="b"/>
              <a:pathLst>
                <a:path w="1312" h="1087">
                  <a:moveTo>
                    <a:pt x="0" y="787"/>
                  </a:moveTo>
                  <a:lnTo>
                    <a:pt x="12" y="811"/>
                  </a:lnTo>
                  <a:lnTo>
                    <a:pt x="32" y="831"/>
                  </a:lnTo>
                  <a:lnTo>
                    <a:pt x="55" y="859"/>
                  </a:lnTo>
                  <a:lnTo>
                    <a:pt x="64" y="847"/>
                  </a:lnTo>
                  <a:lnTo>
                    <a:pt x="88" y="815"/>
                  </a:lnTo>
                  <a:lnTo>
                    <a:pt x="106" y="793"/>
                  </a:lnTo>
                  <a:lnTo>
                    <a:pt x="115" y="817"/>
                  </a:lnTo>
                  <a:lnTo>
                    <a:pt x="168" y="807"/>
                  </a:lnTo>
                  <a:lnTo>
                    <a:pt x="163" y="808"/>
                  </a:lnTo>
                  <a:lnTo>
                    <a:pt x="124" y="922"/>
                  </a:lnTo>
                  <a:lnTo>
                    <a:pt x="151" y="838"/>
                  </a:lnTo>
                  <a:lnTo>
                    <a:pt x="118" y="934"/>
                  </a:lnTo>
                  <a:lnTo>
                    <a:pt x="157" y="982"/>
                  </a:lnTo>
                  <a:lnTo>
                    <a:pt x="224" y="887"/>
                  </a:lnTo>
                  <a:lnTo>
                    <a:pt x="252" y="891"/>
                  </a:lnTo>
                  <a:lnTo>
                    <a:pt x="252" y="967"/>
                  </a:lnTo>
                  <a:lnTo>
                    <a:pt x="284" y="987"/>
                  </a:lnTo>
                  <a:lnTo>
                    <a:pt x="312" y="987"/>
                  </a:lnTo>
                  <a:lnTo>
                    <a:pt x="304" y="1027"/>
                  </a:lnTo>
                  <a:lnTo>
                    <a:pt x="312" y="1067"/>
                  </a:lnTo>
                  <a:lnTo>
                    <a:pt x="356" y="1059"/>
                  </a:lnTo>
                  <a:lnTo>
                    <a:pt x="392" y="1047"/>
                  </a:lnTo>
                  <a:lnTo>
                    <a:pt x="420" y="1067"/>
                  </a:lnTo>
                  <a:lnTo>
                    <a:pt x="444" y="1075"/>
                  </a:lnTo>
                  <a:lnTo>
                    <a:pt x="468" y="1087"/>
                  </a:lnTo>
                  <a:lnTo>
                    <a:pt x="512" y="1087"/>
                  </a:lnTo>
                  <a:lnTo>
                    <a:pt x="667" y="1073"/>
                  </a:lnTo>
                  <a:lnTo>
                    <a:pt x="620" y="1067"/>
                  </a:lnTo>
                  <a:lnTo>
                    <a:pt x="728" y="1059"/>
                  </a:lnTo>
                  <a:lnTo>
                    <a:pt x="804" y="1051"/>
                  </a:lnTo>
                  <a:lnTo>
                    <a:pt x="852" y="1051"/>
                  </a:lnTo>
                  <a:lnTo>
                    <a:pt x="888" y="1043"/>
                  </a:lnTo>
                  <a:lnTo>
                    <a:pt x="932" y="1035"/>
                  </a:lnTo>
                  <a:lnTo>
                    <a:pt x="972" y="1031"/>
                  </a:lnTo>
                  <a:lnTo>
                    <a:pt x="1024" y="1011"/>
                  </a:lnTo>
                  <a:lnTo>
                    <a:pt x="1068" y="987"/>
                  </a:lnTo>
                  <a:lnTo>
                    <a:pt x="1108" y="975"/>
                  </a:lnTo>
                  <a:lnTo>
                    <a:pt x="1164" y="935"/>
                  </a:lnTo>
                  <a:lnTo>
                    <a:pt x="1180" y="915"/>
                  </a:lnTo>
                  <a:lnTo>
                    <a:pt x="1196" y="895"/>
                  </a:lnTo>
                  <a:lnTo>
                    <a:pt x="1280" y="799"/>
                  </a:lnTo>
                  <a:lnTo>
                    <a:pt x="1300" y="763"/>
                  </a:lnTo>
                  <a:lnTo>
                    <a:pt x="1312" y="715"/>
                  </a:lnTo>
                  <a:lnTo>
                    <a:pt x="1308" y="675"/>
                  </a:lnTo>
                  <a:lnTo>
                    <a:pt x="1300" y="639"/>
                  </a:lnTo>
                  <a:lnTo>
                    <a:pt x="1288" y="607"/>
                  </a:lnTo>
                  <a:lnTo>
                    <a:pt x="1288" y="551"/>
                  </a:lnTo>
                  <a:lnTo>
                    <a:pt x="1296" y="507"/>
                  </a:lnTo>
                  <a:lnTo>
                    <a:pt x="1300" y="403"/>
                  </a:lnTo>
                  <a:lnTo>
                    <a:pt x="1300" y="355"/>
                  </a:lnTo>
                  <a:lnTo>
                    <a:pt x="1300" y="259"/>
                  </a:lnTo>
                  <a:lnTo>
                    <a:pt x="1304" y="143"/>
                  </a:lnTo>
                  <a:lnTo>
                    <a:pt x="1304" y="99"/>
                  </a:lnTo>
                  <a:lnTo>
                    <a:pt x="1233" y="7"/>
                  </a:lnTo>
                  <a:lnTo>
                    <a:pt x="1206" y="0"/>
                  </a:lnTo>
                  <a:lnTo>
                    <a:pt x="1188" y="3"/>
                  </a:lnTo>
                  <a:lnTo>
                    <a:pt x="1184" y="55"/>
                  </a:lnTo>
                  <a:lnTo>
                    <a:pt x="1152" y="67"/>
                  </a:lnTo>
                  <a:lnTo>
                    <a:pt x="1072" y="107"/>
                  </a:lnTo>
                  <a:lnTo>
                    <a:pt x="1040" y="107"/>
                  </a:lnTo>
                  <a:lnTo>
                    <a:pt x="868" y="147"/>
                  </a:lnTo>
                  <a:lnTo>
                    <a:pt x="650" y="154"/>
                  </a:lnTo>
                  <a:lnTo>
                    <a:pt x="640" y="331"/>
                  </a:lnTo>
                  <a:lnTo>
                    <a:pt x="524" y="383"/>
                  </a:lnTo>
                  <a:lnTo>
                    <a:pt x="304" y="483"/>
                  </a:lnTo>
                  <a:lnTo>
                    <a:pt x="204" y="563"/>
                  </a:lnTo>
                  <a:lnTo>
                    <a:pt x="80" y="635"/>
                  </a:lnTo>
                  <a:lnTo>
                    <a:pt x="44" y="687"/>
                  </a:lnTo>
                  <a:lnTo>
                    <a:pt x="8" y="763"/>
                  </a:lnTo>
                  <a:lnTo>
                    <a:pt x="0" y="787"/>
                  </a:lnTo>
                  <a:close/>
                </a:path>
              </a:pathLst>
            </a:custGeom>
            <a:solidFill>
              <a:srgbClr val="00CC99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86589" y="3699769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38299" y="4703042"/>
            <a:ext cx="16761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253182" y="4307978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88892" y="2493139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2830" y="6337987"/>
            <a:ext cx="4725337" cy="46166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Diagram: Adapted from the Center for TMDL and Watershed Studies at Virginia Tech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220368" y="5181838"/>
            <a:ext cx="137170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686588" y="3682640"/>
            <a:ext cx="1931455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Cropland: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962099" y="4718917"/>
            <a:ext cx="1828514" cy="707886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Pasture: </a:t>
            </a:r>
            <a:b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53182" y="4291285"/>
            <a:ext cx="185630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788892" y="2493139"/>
            <a:ext cx="1655359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440440" y="5741884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</a:t>
            </a:r>
            <a:endParaRPr lang="en-US" sz="20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19 tons/</a:t>
            </a:r>
            <a:r>
              <a:rPr lang="en-US" sz="16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0148056" y="5181838"/>
            <a:ext cx="1810343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Urban: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430033" y="5739133"/>
            <a:ext cx="2891731" cy="695575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Impaired stream</a:t>
            </a: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Sediment load = 37 tons/</a:t>
            </a:r>
            <a:r>
              <a:rPr lang="en-US" sz="16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020225" y="5945646"/>
            <a:ext cx="1991482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tons/</a:t>
            </a: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10014926" y="5968754"/>
            <a:ext cx="2026928" cy="732508"/>
          </a:xfrm>
          <a:prstGeom prst="rect">
            <a:avLst/>
          </a:prstGeom>
          <a:solidFill>
            <a:srgbClr val="CC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sources: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reduction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90DD74-46F0-4DE4-A9E1-D11403C9BD0F}"/>
              </a:ext>
            </a:extLst>
          </p:cNvPr>
          <p:cNvSpPr txBox="1"/>
          <p:nvPr/>
        </p:nvSpPr>
        <p:spPr>
          <a:xfrm>
            <a:off x="7097712" y="66509"/>
            <a:ext cx="4944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1" grpId="0" animBg="1"/>
      <p:bldP spid="14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100013"/>
            <a:ext cx="11018292" cy="18434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Computer Watershed Model Selection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86853" y="1868905"/>
            <a:ext cx="5910199" cy="2478152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Computer model used to: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Estimate existing pollutant loads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Develop target pollutant load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Evaluate scenarios to meet target load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02AB71-BBE3-4AEF-8907-AA75212ADACB}"/>
              </a:ext>
            </a:extLst>
          </p:cNvPr>
          <p:cNvSpPr txBox="1">
            <a:spLocks/>
          </p:cNvSpPr>
          <p:nvPr/>
        </p:nvSpPr>
        <p:spPr>
          <a:xfrm>
            <a:off x="890337" y="4467727"/>
            <a:ext cx="10411325" cy="1781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dirty="0"/>
              <a:t>There are no perfect models!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Too </a:t>
            </a:r>
            <a:r>
              <a:rPr lang="en-US" u="sng" dirty="0"/>
              <a:t>little</a:t>
            </a:r>
            <a:r>
              <a:rPr lang="en-US" dirty="0"/>
              <a:t> detail: hard to have confidence in results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en-US" dirty="0"/>
              <a:t>Too </a:t>
            </a:r>
            <a:r>
              <a:rPr lang="en-US" u="sng" dirty="0"/>
              <a:t>much</a:t>
            </a:r>
            <a:r>
              <a:rPr lang="en-US" dirty="0"/>
              <a:t> detail: may not have adequate return on investment </a:t>
            </a:r>
          </a:p>
        </p:txBody>
      </p:sp>
      <p:pic>
        <p:nvPicPr>
          <p:cNvPr id="10" name="Content Placeholder 7" descr="Computer with solid fill">
            <a:extLst>
              <a:ext uri="{FF2B5EF4-FFF2-40B4-BE49-F238E27FC236}">
                <a16:creationId xmlns:a16="http://schemas.microsoft.com/office/drawing/2014/main" id="{161E691F-A2CF-4D69-9445-0A0AE9E406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54565" y="1136709"/>
            <a:ext cx="3777794" cy="3777794"/>
          </a:xfr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F6784EE-793A-46F9-BCF5-BD45BCB69432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2702F-7EDD-4B37-A33C-917BADE3CE74}"/>
              </a:ext>
            </a:extLst>
          </p:cNvPr>
          <p:cNvSpPr txBox="1"/>
          <p:nvPr/>
        </p:nvSpPr>
        <p:spPr>
          <a:xfrm>
            <a:off x="6661004" y="6369907"/>
            <a:ext cx="4944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69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Monitor outline">
            <a:extLst>
              <a:ext uri="{FF2B5EF4-FFF2-40B4-BE49-F238E27FC236}">
                <a16:creationId xmlns:a16="http://schemas.microsoft.com/office/drawing/2014/main" id="{19674417-3DF0-4986-ADF7-75E19AAD6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258618" y="414008"/>
            <a:ext cx="7342909" cy="7342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54" y="100014"/>
            <a:ext cx="11018292" cy="1405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Watershed Computer Model Selection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793690" y="1438140"/>
            <a:ext cx="5181600" cy="257320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</a:rPr>
              <a:t>HSPF</a:t>
            </a:r>
            <a:r>
              <a:rPr lang="en-US" sz="3500" dirty="0"/>
              <a:t> (Hydrologic Simulation Program – FORTRAN)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dirty="0"/>
              <a:t>Continuous simulation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dirty="0"/>
              <a:t>Nonpoint and Point Sources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dirty="0"/>
              <a:t>Simulates stream network</a:t>
            </a:r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  <a:p>
            <a:pPr marL="0" indent="0">
              <a:lnSpc>
                <a:spcPct val="114000"/>
              </a:lnSpc>
              <a:buNone/>
            </a:pPr>
            <a:endParaRPr lang="en-US" dirty="0"/>
          </a:p>
          <a:p>
            <a:pPr lvl="1">
              <a:lnSpc>
                <a:spcPct val="114000"/>
              </a:lnSpc>
            </a:pPr>
            <a:endParaRPr lang="en-US" sz="2000" dirty="0"/>
          </a:p>
        </p:txBody>
      </p:sp>
      <p:pic>
        <p:nvPicPr>
          <p:cNvPr id="13" name="Picture 12" descr="Model graphic">
            <a:extLst>
              <a:ext uri="{FF2B5EF4-FFF2-40B4-BE49-F238E27FC236}">
                <a16:creationId xmlns:a16="http://schemas.microsoft.com/office/drawing/2014/main" id="{250186E3-D0C5-4BA2-8D57-C595B4C8D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12" y="2558476"/>
            <a:ext cx="4991519" cy="2203702"/>
          </a:xfrm>
          <a:prstGeom prst="rect">
            <a:avLst/>
          </a:prstGeom>
          <a:ln w="25400">
            <a:noFill/>
          </a:ln>
        </p:spPr>
      </p:pic>
      <p:pic>
        <p:nvPicPr>
          <p:cNvPr id="7" name="Graphic 6" descr="Bathtub with solid fill">
            <a:extLst>
              <a:ext uri="{FF2B5EF4-FFF2-40B4-BE49-F238E27FC236}">
                <a16:creationId xmlns:a16="http://schemas.microsoft.com/office/drawing/2014/main" id="{C9E42D9F-0742-44CD-B36A-97C911DBD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89290" y="2376399"/>
            <a:ext cx="2573200" cy="2573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17630C3-C708-4153-8C15-6CE0137750A5}"/>
              </a:ext>
            </a:extLst>
          </p:cNvPr>
          <p:cNvSpPr txBox="1">
            <a:spLocks/>
          </p:cNvSpPr>
          <p:nvPr/>
        </p:nvSpPr>
        <p:spPr>
          <a:xfrm>
            <a:off x="6793690" y="4011340"/>
            <a:ext cx="5181600" cy="2286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 w="0"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sz="3500" b="1" dirty="0">
                <a:solidFill>
                  <a:schemeClr val="accent4">
                    <a:lumMod val="75000"/>
                  </a:schemeClr>
                </a:solidFill>
              </a:rPr>
              <a:t>BATHTUB</a:t>
            </a:r>
            <a:endParaRPr lang="en-US" dirty="0"/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dirty="0"/>
              <a:t>Specific for reservoirs and lakes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dirty="0"/>
              <a:t>Nutrient balance and eutrophication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dirty="0"/>
              <a:t>For the South Fork </a:t>
            </a:r>
            <a:r>
              <a:rPr lang="en-US" dirty="0" err="1"/>
              <a:t>Rivanna</a:t>
            </a:r>
            <a:r>
              <a:rPr lang="en-US" dirty="0"/>
              <a:t> River Reservoir</a:t>
            </a:r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14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lvl="1">
              <a:lnSpc>
                <a:spcPct val="114000"/>
              </a:lnSpc>
            </a:pPr>
            <a:endParaRPr lang="en-US" sz="20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EB5CC4-F37B-4BC7-B8CE-3F1438C6C6E8}"/>
              </a:ext>
            </a:extLst>
          </p:cNvPr>
          <p:cNvSpPr txBox="1">
            <a:spLocks/>
          </p:cNvSpPr>
          <p:nvPr/>
        </p:nvSpPr>
        <p:spPr>
          <a:xfrm>
            <a:off x="838200" y="6311900"/>
            <a:ext cx="10515600" cy="409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9B584-852F-4056-BF30-ABA66A23FD41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9</a:t>
            </a:fld>
            <a:r>
              <a:rPr lang="en-US" dirty="0"/>
              <a:t>						</a:t>
            </a:r>
            <a:endParaRPr lang="en-US" dirty="0">
              <a:solidFill>
                <a:srgbClr val="256EA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20522C-D577-403B-98F1-589314BEB11B}"/>
              </a:ext>
            </a:extLst>
          </p:cNvPr>
          <p:cNvSpPr txBox="1"/>
          <p:nvPr/>
        </p:nvSpPr>
        <p:spPr>
          <a:xfrm>
            <a:off x="6652982" y="6372943"/>
            <a:ext cx="4849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56EAB"/>
                </a:solidFill>
              </a:rPr>
              <a:t>If you are having technical difficulties, please call: </a:t>
            </a:r>
            <a:r>
              <a:rPr lang="en-US" sz="1400" b="1" i="1" dirty="0">
                <a:solidFill>
                  <a:srgbClr val="256EAB"/>
                </a:solidFill>
              </a:rPr>
              <a:t>540-574-7872.</a:t>
            </a:r>
            <a:endParaRPr lang="en-US" sz="1400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PPT Template2019.potx" id="{A6C04ACF-9990-4E55-BF95-93242254EF5D}" vid="{A771141E-8139-42B4-B0F6-FA1069C444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380bbd1b-ac1a-4613-9298-c9c773b3dc36">f3a5c3f5-a7ab-44a8-8186-8bccf0f76de5</MigrationWizId>
    <MigrationWizIdPermissions xmlns="380bbd1b-ac1a-4613-9298-c9c773b3dc36" xsi:nil="true"/>
    <MigrationWizIdVersion xmlns="380bbd1b-ac1a-4613-9298-c9c773b3dc3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FAE58F1CA965489D434630B165C472" ma:contentTypeVersion="15" ma:contentTypeDescription="Create a new document." ma:contentTypeScope="" ma:versionID="436b823267edfd6e3c365041ffd1b0c4">
  <xsd:schema xmlns:xsd="http://www.w3.org/2001/XMLSchema" xmlns:xs="http://www.w3.org/2001/XMLSchema" xmlns:p="http://schemas.microsoft.com/office/2006/metadata/properties" xmlns:ns2="380bbd1b-ac1a-4613-9298-c9c773b3dc36" xmlns:ns3="b6ae1bbf-08ac-4285-9dba-c490ab0b5d44" targetNamespace="http://schemas.microsoft.com/office/2006/metadata/properties" ma:root="true" ma:fieldsID="a60de77dedcb51586c9b84401d872ead" ns2:_="" ns3:_="">
    <xsd:import namespace="380bbd1b-ac1a-4613-9298-c9c773b3dc36"/>
    <xsd:import namespace="b6ae1bbf-08ac-4285-9dba-c490ab0b5d44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bbd1b-ac1a-4613-9298-c9c773b3dc36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e1bbf-08ac-4285-9dba-c490ab0b5d44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E334E1-88E7-41DF-B5DB-82AD90456E39}">
  <ds:schemaRefs>
    <ds:schemaRef ds:uri="http://schemas.microsoft.com/office/2006/documentManagement/types"/>
    <ds:schemaRef ds:uri="380bbd1b-ac1a-4613-9298-c9c773b3dc36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b6ae1bbf-08ac-4285-9dba-c490ab0b5d44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77AAF1B-7938-4A7E-AC7B-CF059CB52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bbd1b-ac1a-4613-9298-c9c773b3dc36"/>
    <ds:schemaRef ds:uri="b6ae1bbf-08ac-4285-9dba-c490ab0b5d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AB54AA-6514-4E93-A84E-A83AB453FA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DEQ PPT Template2019</Template>
  <TotalTime>4557</TotalTime>
  <Words>3151</Words>
  <Application>Microsoft Office PowerPoint</Application>
  <PresentationFormat>Widescreen</PresentationFormat>
  <Paragraphs>863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Introductions</vt:lpstr>
      <vt:lpstr>Getting Familiar with GoToMeeting</vt:lpstr>
      <vt:lpstr>South Fork Rivanna River Stream Health Study</vt:lpstr>
      <vt:lpstr>Goals for today Blue: what we will share, Green: what we need from you</vt:lpstr>
      <vt:lpstr>What is bugging the bugs? Recap of benthic stressor analysis</vt:lpstr>
      <vt:lpstr>How do we develop a TMDL? What’s the magic number…</vt:lpstr>
      <vt:lpstr>Computer Watershed Model Selection</vt:lpstr>
      <vt:lpstr>Watershed Computer Model Selection</vt:lpstr>
      <vt:lpstr>Subwatersheds</vt:lpstr>
      <vt:lpstr>TMDL Equation</vt:lpstr>
      <vt:lpstr>TMDL Reductions Need a Target to Shoot For</vt:lpstr>
      <vt:lpstr>Developing a Pollutant Target </vt:lpstr>
      <vt:lpstr>Developing a Pollutant Target: AllForX Methodology</vt:lpstr>
      <vt:lpstr>Developing a Pollutant Target: AllForX Methodology</vt:lpstr>
      <vt:lpstr>Developing a Pollutant Target: AllForX Methodology</vt:lpstr>
      <vt:lpstr>Map</vt:lpstr>
      <vt:lpstr>Q&amp;A Session </vt:lpstr>
      <vt:lpstr>Virginia Tech Biological Systems Engineering (VT BSE) Department modified VA Land Cover Dataset </vt:lpstr>
      <vt:lpstr>Modified VLCD Distribution</vt:lpstr>
      <vt:lpstr>Modified VLCD Distribution</vt:lpstr>
      <vt:lpstr>Modified VLCD Fishing Creek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Modified VLCD Distribution</vt:lpstr>
      <vt:lpstr>Q&amp;A Session</vt:lpstr>
      <vt:lpstr>Identify point sources</vt:lpstr>
      <vt:lpstr>Identify point sources</vt:lpstr>
      <vt:lpstr>Identify point sources</vt:lpstr>
      <vt:lpstr>Identify point sources</vt:lpstr>
      <vt:lpstr>Identify point sources</vt:lpstr>
      <vt:lpstr>Identify point sources</vt:lpstr>
      <vt:lpstr>Q&amp;A Session</vt:lpstr>
      <vt:lpstr>Identify point sources</vt:lpstr>
      <vt:lpstr>Q&amp;A Session</vt:lpstr>
      <vt:lpstr>Identify point sources</vt:lpstr>
      <vt:lpstr>Q&amp;A Session</vt:lpstr>
      <vt:lpstr>Next Steps</vt:lpstr>
      <vt:lpstr>Please send all comments in writing to nesha.mcrae@deq.Virginia.gov or 4411 Early Road / PO Box 3000  Harrisonburg, VA 22801   The next TAC meeting will be scheduled to present preliminary modeling results.   To learn more about TMDLs, visit DEQ’s website: https://www.deq.virginia.gov/Programs/Water/WaterQualityInformationTMDLs/TMDL.aspx 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Nesha (DEQ)</dc:creator>
  <cp:lastModifiedBy>McRae, Nesha (DEQ)</cp:lastModifiedBy>
  <cp:revision>148</cp:revision>
  <dcterms:created xsi:type="dcterms:W3CDTF">2020-10-29T12:42:25Z</dcterms:created>
  <dcterms:modified xsi:type="dcterms:W3CDTF">2021-02-22T18:07:11Z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0x0101006BFAE58F1CA965489D434630B165C472</vt:lpwstr>
  </property>
  <property fmtid="{D5CDD505-2E9C-101B-9397-08002B2CF9AE}" pid="3" name="Order">
    <vt:r8>2000</vt:r8>
  </property>
</Properties>
</file>